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87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2"/>
    <p:restoredTop sz="72511"/>
  </p:normalViewPr>
  <p:slideViewPr>
    <p:cSldViewPr snapToGrid="0" snapToObjects="1">
      <p:cViewPr varScale="1">
        <p:scale>
          <a:sx n="142" d="100"/>
          <a:sy n="142" d="100"/>
        </p:scale>
        <p:origin x="35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98485B-B242-43F1-B631-3CCD556A6B08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DE6445-FE0E-4658-9D89-B9795BAF025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Data Collection &amp; Validation Pipeline:</a:t>
          </a:r>
        </a:p>
      </dgm:t>
    </dgm:pt>
    <dgm:pt modelId="{49742614-81DA-4AB5-9615-6C68C124D114}" type="parTrans" cxnId="{721E3277-3D7D-4BD0-A7D7-0890F3D75D30}">
      <dgm:prSet/>
      <dgm:spPr/>
      <dgm:t>
        <a:bodyPr/>
        <a:lstStyle/>
        <a:p>
          <a:endParaRPr lang="en-US"/>
        </a:p>
      </dgm:t>
    </dgm:pt>
    <dgm:pt modelId="{C6F1906A-64F6-4185-B0CE-5BF91EE9734D}" type="sibTrans" cxnId="{721E3277-3D7D-4BD0-A7D7-0890F3D75D30}">
      <dgm:prSet/>
      <dgm:spPr/>
      <dgm:t>
        <a:bodyPr/>
        <a:lstStyle/>
        <a:p>
          <a:endParaRPr lang="en-US"/>
        </a:p>
      </dgm:t>
    </dgm:pt>
    <dgm:pt modelId="{4883A4D2-768A-411D-A4D8-80C2A177AA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Sources: Gutendex API + Internet Archive</a:t>
          </a:r>
        </a:p>
      </dgm:t>
    </dgm:pt>
    <dgm:pt modelId="{65E73E3F-545E-47B6-A242-DE3DCE34D891}" type="parTrans" cxnId="{7197783B-EF04-4A07-9558-6F151DC069E0}">
      <dgm:prSet/>
      <dgm:spPr/>
      <dgm:t>
        <a:bodyPr/>
        <a:lstStyle/>
        <a:p>
          <a:endParaRPr lang="en-US"/>
        </a:p>
      </dgm:t>
    </dgm:pt>
    <dgm:pt modelId="{FB106DC0-E0CE-49FD-BEE1-9DFF4DB39E19}" type="sibTrans" cxnId="{7197783B-EF04-4A07-9558-6F151DC069E0}">
      <dgm:prSet/>
      <dgm:spPr/>
      <dgm:t>
        <a:bodyPr/>
        <a:lstStyle/>
        <a:p>
          <a:endParaRPr lang="en-US"/>
        </a:p>
      </dgm:t>
    </dgm:pt>
    <dgm:pt modelId="{BE3C333A-1369-44DF-823C-582D8E663A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Validation Criteria:</a:t>
          </a:r>
        </a:p>
      </dgm:t>
    </dgm:pt>
    <dgm:pt modelId="{C2F676C8-BB17-48BA-817F-560DF1609010}" type="parTrans" cxnId="{3D6E9FF9-7ACB-43C6-B632-1E556FA81221}">
      <dgm:prSet/>
      <dgm:spPr/>
      <dgm:t>
        <a:bodyPr/>
        <a:lstStyle/>
        <a:p>
          <a:endParaRPr lang="en-US"/>
        </a:p>
      </dgm:t>
    </dgm:pt>
    <dgm:pt modelId="{FBD075C1-F3E6-4F20-8239-612343615F77}" type="sibTrans" cxnId="{3D6E9FF9-7ACB-43C6-B632-1E556FA81221}">
      <dgm:prSet/>
      <dgm:spPr/>
      <dgm:t>
        <a:bodyPr/>
        <a:lstStyle/>
        <a:p>
          <a:endParaRPr lang="en-US"/>
        </a:p>
      </dgm:t>
    </dgm:pt>
    <dgm:pt modelId="{31650A1A-CB08-4E1B-A2F8-78F3EE0C81E5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Minimum length: 5,000 characters</a:t>
          </a:r>
        </a:p>
      </dgm:t>
    </dgm:pt>
    <dgm:pt modelId="{6FF92BDA-76AD-44E4-A5BA-564C91FAFF06}" type="parTrans" cxnId="{1E76FD02-BFE6-466D-8950-650679EFC126}">
      <dgm:prSet/>
      <dgm:spPr/>
      <dgm:t>
        <a:bodyPr/>
        <a:lstStyle/>
        <a:p>
          <a:endParaRPr lang="en-US"/>
        </a:p>
      </dgm:t>
    </dgm:pt>
    <dgm:pt modelId="{12521404-CBA1-491F-B72E-D6B583866D42}" type="sibTrans" cxnId="{1E76FD02-BFE6-466D-8950-650679EFC126}">
      <dgm:prSet/>
      <dgm:spPr/>
      <dgm:t>
        <a:bodyPr/>
        <a:lstStyle/>
        <a:p>
          <a:endParaRPr lang="en-US"/>
        </a:p>
      </dgm:t>
    </dgm:pt>
    <dgm:pt modelId="{73CEFB7A-D29E-470C-91EA-71E31BA3F33D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Title similarity threshold: 40%</a:t>
          </a:r>
        </a:p>
      </dgm:t>
    </dgm:pt>
    <dgm:pt modelId="{0B0962ED-3F64-436B-99B4-830A02C2A3AB}" type="parTrans" cxnId="{3D42985E-545F-47CC-BF69-FE1A662D6639}">
      <dgm:prSet/>
      <dgm:spPr/>
      <dgm:t>
        <a:bodyPr/>
        <a:lstStyle/>
        <a:p>
          <a:endParaRPr lang="en-US"/>
        </a:p>
      </dgm:t>
    </dgm:pt>
    <dgm:pt modelId="{45F16EA9-D218-4BE9-9927-6C0A5059D804}" type="sibTrans" cxnId="{3D42985E-545F-47CC-BF69-FE1A662D6639}">
      <dgm:prSet/>
      <dgm:spPr/>
      <dgm:t>
        <a:bodyPr/>
        <a:lstStyle/>
        <a:p>
          <a:endParaRPr lang="en-US"/>
        </a:p>
      </dgm:t>
    </dgm:pt>
    <dgm:pt modelId="{CFEE06FA-B698-4E68-963A-4B77B622CB58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Summary quality checks</a:t>
          </a:r>
        </a:p>
      </dgm:t>
    </dgm:pt>
    <dgm:pt modelId="{369B6417-36C0-48B5-AFD5-B6E00C70D0D2}" type="parTrans" cxnId="{72B2E2F3-D15A-48CE-88D9-BF8142C3C382}">
      <dgm:prSet/>
      <dgm:spPr/>
      <dgm:t>
        <a:bodyPr/>
        <a:lstStyle/>
        <a:p>
          <a:endParaRPr lang="en-US"/>
        </a:p>
      </dgm:t>
    </dgm:pt>
    <dgm:pt modelId="{EB6AF3BB-BA7D-4101-8D9D-DAEFF68BE37D}" type="sibTrans" cxnId="{72B2E2F3-D15A-48CE-88D9-BF8142C3C382}">
      <dgm:prSet/>
      <dgm:spPr/>
      <dgm:t>
        <a:bodyPr/>
        <a:lstStyle/>
        <a:p>
          <a:endParaRPr lang="en-US"/>
        </a:p>
      </dgm:t>
    </dgm:pt>
    <dgm:pt modelId="{8AA8E3AB-7D2C-46B1-8757-9914891A4AD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Data Preprocessing:</a:t>
          </a:r>
        </a:p>
      </dgm:t>
    </dgm:pt>
    <dgm:pt modelId="{10D30DDA-FC24-4D4A-B6B6-2748EA74964C}" type="parTrans" cxnId="{2EDC305B-F41C-4D53-A765-4AB2C17AF85F}">
      <dgm:prSet/>
      <dgm:spPr/>
      <dgm:t>
        <a:bodyPr/>
        <a:lstStyle/>
        <a:p>
          <a:endParaRPr lang="en-US"/>
        </a:p>
      </dgm:t>
    </dgm:pt>
    <dgm:pt modelId="{AB124699-EE9A-48D6-9F32-CD4A95FFF4C3}" type="sibTrans" cxnId="{2EDC305B-F41C-4D53-A765-4AB2C17AF85F}">
      <dgm:prSet/>
      <dgm:spPr/>
      <dgm:t>
        <a:bodyPr/>
        <a:lstStyle/>
        <a:p>
          <a:endParaRPr lang="en-US"/>
        </a:p>
      </dgm:t>
    </dgm:pt>
    <dgm:pt modelId="{E0CE42F4-2CE1-482E-9305-9F76AF408B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Tokenization with BART tokenizer (1,024 max tokens)</a:t>
          </a:r>
        </a:p>
      </dgm:t>
    </dgm:pt>
    <dgm:pt modelId="{1B5288B9-267E-4DB0-A4A9-DA0E62F78C9D}" type="parTrans" cxnId="{FEE7F9DB-D760-4A75-BEB6-AEB5EFAEE953}">
      <dgm:prSet/>
      <dgm:spPr/>
      <dgm:t>
        <a:bodyPr/>
        <a:lstStyle/>
        <a:p>
          <a:endParaRPr lang="en-US"/>
        </a:p>
      </dgm:t>
    </dgm:pt>
    <dgm:pt modelId="{669357D5-850D-4513-9596-408C13032B99}" type="sibTrans" cxnId="{FEE7F9DB-D760-4A75-BEB6-AEB5EFAEE953}">
      <dgm:prSet/>
      <dgm:spPr/>
      <dgm:t>
        <a:bodyPr/>
        <a:lstStyle/>
        <a:p>
          <a:endParaRPr lang="en-US"/>
        </a:p>
      </dgm:t>
    </dgm:pt>
    <dgm:pt modelId="{9B03BDBF-9399-4189-B227-FFE6B86527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Train/Val/Test Split: 70%/15%/15%</a:t>
          </a:r>
        </a:p>
      </dgm:t>
    </dgm:pt>
    <dgm:pt modelId="{BF20B308-931D-4181-B008-3124079ACFD6}" type="parTrans" cxnId="{149A6B9A-4D6C-4DA7-9B25-45926A4FAD2C}">
      <dgm:prSet/>
      <dgm:spPr/>
      <dgm:t>
        <a:bodyPr/>
        <a:lstStyle/>
        <a:p>
          <a:endParaRPr lang="en-US"/>
        </a:p>
      </dgm:t>
    </dgm:pt>
    <dgm:pt modelId="{61F89626-DDF6-4AB5-8D82-17DF9AAF57FC}" type="sibTrans" cxnId="{149A6B9A-4D6C-4DA7-9B25-45926A4FAD2C}">
      <dgm:prSet/>
      <dgm:spPr/>
      <dgm:t>
        <a:bodyPr/>
        <a:lstStyle/>
        <a:p>
          <a:endParaRPr lang="en-US"/>
        </a:p>
      </dgm:t>
    </dgm:pt>
    <dgm:pt modelId="{302ABBB9-CD42-4134-8C21-4684BAC2917B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1,535 training / 329 validation / 329 test samples</a:t>
          </a:r>
        </a:p>
      </dgm:t>
    </dgm:pt>
    <dgm:pt modelId="{383676F4-D39F-4667-B058-1B802C49D035}" type="parTrans" cxnId="{207A0F96-05F6-48B1-97F5-9C83EAA462DE}">
      <dgm:prSet/>
      <dgm:spPr/>
      <dgm:t>
        <a:bodyPr/>
        <a:lstStyle/>
        <a:p>
          <a:endParaRPr lang="en-US"/>
        </a:p>
      </dgm:t>
    </dgm:pt>
    <dgm:pt modelId="{F799D7D1-F820-49CE-84BF-5E34324479A7}" type="sibTrans" cxnId="{207A0F96-05F6-48B1-97F5-9C83EAA462DE}">
      <dgm:prSet/>
      <dgm:spPr/>
      <dgm:t>
        <a:bodyPr/>
        <a:lstStyle/>
        <a:p>
          <a:endParaRPr lang="en-US"/>
        </a:p>
      </dgm:t>
    </dgm:pt>
    <dgm:pt modelId="{6B136D71-3463-4E6C-841B-07A584F6F3DA}" type="pres">
      <dgm:prSet presAssocID="{EC98485B-B242-43F1-B631-3CCD556A6B08}" presName="root" presStyleCnt="0">
        <dgm:presLayoutVars>
          <dgm:dir/>
          <dgm:resizeHandles val="exact"/>
        </dgm:presLayoutVars>
      </dgm:prSet>
      <dgm:spPr/>
    </dgm:pt>
    <dgm:pt modelId="{4F44CC19-5E0A-4C13-88BC-35DE3F53F704}" type="pres">
      <dgm:prSet presAssocID="{A0DE6445-FE0E-4658-9D89-B9795BAF0259}" presName="compNode" presStyleCnt="0"/>
      <dgm:spPr/>
    </dgm:pt>
    <dgm:pt modelId="{371FD87B-6B3F-4748-8A4C-1DF5FC63B9FD}" type="pres">
      <dgm:prSet presAssocID="{A0DE6445-FE0E-4658-9D89-B9795BAF025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B7017038-D3B4-485A-91AA-CC79F98BCAC8}" type="pres">
      <dgm:prSet presAssocID="{A0DE6445-FE0E-4658-9D89-B9795BAF0259}" presName="iconSpace" presStyleCnt="0"/>
      <dgm:spPr/>
    </dgm:pt>
    <dgm:pt modelId="{FF0D9003-D56E-4FAB-ABFD-AA1F8B2D5C61}" type="pres">
      <dgm:prSet presAssocID="{A0DE6445-FE0E-4658-9D89-B9795BAF0259}" presName="parTx" presStyleLbl="revTx" presStyleIdx="0" presStyleCnt="4">
        <dgm:presLayoutVars>
          <dgm:chMax val="0"/>
          <dgm:chPref val="0"/>
        </dgm:presLayoutVars>
      </dgm:prSet>
      <dgm:spPr/>
    </dgm:pt>
    <dgm:pt modelId="{B076532C-ED83-4D9B-B733-2B01B9F38495}" type="pres">
      <dgm:prSet presAssocID="{A0DE6445-FE0E-4658-9D89-B9795BAF0259}" presName="txSpace" presStyleCnt="0"/>
      <dgm:spPr/>
    </dgm:pt>
    <dgm:pt modelId="{2D99EFD8-AD2E-4DF4-8C22-1EF2FB1FC733}" type="pres">
      <dgm:prSet presAssocID="{A0DE6445-FE0E-4658-9D89-B9795BAF0259}" presName="desTx" presStyleLbl="revTx" presStyleIdx="1" presStyleCnt="4">
        <dgm:presLayoutVars/>
      </dgm:prSet>
      <dgm:spPr/>
    </dgm:pt>
    <dgm:pt modelId="{E5E78E1B-BBC5-481C-BF60-1F39D30F7B78}" type="pres">
      <dgm:prSet presAssocID="{C6F1906A-64F6-4185-B0CE-5BF91EE9734D}" presName="sibTrans" presStyleCnt="0"/>
      <dgm:spPr/>
    </dgm:pt>
    <dgm:pt modelId="{C7D1D944-3023-48E7-A654-AC57EE020BD8}" type="pres">
      <dgm:prSet presAssocID="{8AA8E3AB-7D2C-46B1-8757-9914891A4AD3}" presName="compNode" presStyleCnt="0"/>
      <dgm:spPr/>
    </dgm:pt>
    <dgm:pt modelId="{EB3D4FEE-E5D1-4248-B136-CA99648D75E4}" type="pres">
      <dgm:prSet presAssocID="{8AA8E3AB-7D2C-46B1-8757-9914891A4AD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AA8CE58-F7BA-4AD0-A371-7F5A53DE5BBC}" type="pres">
      <dgm:prSet presAssocID="{8AA8E3AB-7D2C-46B1-8757-9914891A4AD3}" presName="iconSpace" presStyleCnt="0"/>
      <dgm:spPr/>
    </dgm:pt>
    <dgm:pt modelId="{A065C1A9-E1D6-4489-9156-7C6C7D4FB7D7}" type="pres">
      <dgm:prSet presAssocID="{8AA8E3AB-7D2C-46B1-8757-9914891A4AD3}" presName="parTx" presStyleLbl="revTx" presStyleIdx="2" presStyleCnt="4">
        <dgm:presLayoutVars>
          <dgm:chMax val="0"/>
          <dgm:chPref val="0"/>
        </dgm:presLayoutVars>
      </dgm:prSet>
      <dgm:spPr/>
    </dgm:pt>
    <dgm:pt modelId="{0FCCFA50-BC78-4ADA-8DB7-1C98E31EADF3}" type="pres">
      <dgm:prSet presAssocID="{8AA8E3AB-7D2C-46B1-8757-9914891A4AD3}" presName="txSpace" presStyleCnt="0"/>
      <dgm:spPr/>
    </dgm:pt>
    <dgm:pt modelId="{15EC1B86-268D-45F3-87F1-268F16C69C98}" type="pres">
      <dgm:prSet presAssocID="{8AA8E3AB-7D2C-46B1-8757-9914891A4AD3}" presName="desTx" presStyleLbl="revTx" presStyleIdx="3" presStyleCnt="4">
        <dgm:presLayoutVars/>
      </dgm:prSet>
      <dgm:spPr/>
    </dgm:pt>
  </dgm:ptLst>
  <dgm:cxnLst>
    <dgm:cxn modelId="{1E76FD02-BFE6-466D-8950-650679EFC126}" srcId="{BE3C333A-1369-44DF-823C-582D8E663A85}" destId="{31650A1A-CB08-4E1B-A2F8-78F3EE0C81E5}" srcOrd="0" destOrd="0" parTransId="{6FF92BDA-76AD-44E4-A5BA-564C91FAFF06}" sibTransId="{12521404-CBA1-491F-B72E-D6B583866D42}"/>
    <dgm:cxn modelId="{D755571A-DC49-4686-9B8F-BE514DD32520}" type="presOf" srcId="{CFEE06FA-B698-4E68-963A-4B77B622CB58}" destId="{2D99EFD8-AD2E-4DF4-8C22-1EF2FB1FC733}" srcOrd="0" destOrd="4" presId="urn:microsoft.com/office/officeart/2018/2/layout/IconLabelDescriptionList"/>
    <dgm:cxn modelId="{5901942A-8CB8-408C-94A5-00C700D34DD2}" type="presOf" srcId="{9B03BDBF-9399-4189-B227-FFE6B865273F}" destId="{15EC1B86-268D-45F3-87F1-268F16C69C98}" srcOrd="0" destOrd="1" presId="urn:microsoft.com/office/officeart/2018/2/layout/IconLabelDescriptionList"/>
    <dgm:cxn modelId="{B0B0B030-B4A5-4D05-BB00-0C2485F35737}" type="presOf" srcId="{73CEFB7A-D29E-470C-91EA-71E31BA3F33D}" destId="{2D99EFD8-AD2E-4DF4-8C22-1EF2FB1FC733}" srcOrd="0" destOrd="3" presId="urn:microsoft.com/office/officeart/2018/2/layout/IconLabelDescriptionList"/>
    <dgm:cxn modelId="{7197783B-EF04-4A07-9558-6F151DC069E0}" srcId="{A0DE6445-FE0E-4658-9D89-B9795BAF0259}" destId="{4883A4D2-768A-411D-A4D8-80C2A177AAA9}" srcOrd="0" destOrd="0" parTransId="{65E73E3F-545E-47B6-A242-DE3DCE34D891}" sibTransId="{FB106DC0-E0CE-49FD-BEE1-9DFF4DB39E19}"/>
    <dgm:cxn modelId="{A847A941-A381-4F6D-B4CB-98329D88248C}" type="presOf" srcId="{E0CE42F4-2CE1-482E-9305-9F76AF408BA9}" destId="{15EC1B86-268D-45F3-87F1-268F16C69C98}" srcOrd="0" destOrd="0" presId="urn:microsoft.com/office/officeart/2018/2/layout/IconLabelDescriptionList"/>
    <dgm:cxn modelId="{2EDC305B-F41C-4D53-A765-4AB2C17AF85F}" srcId="{EC98485B-B242-43F1-B631-3CCD556A6B08}" destId="{8AA8E3AB-7D2C-46B1-8757-9914891A4AD3}" srcOrd="1" destOrd="0" parTransId="{10D30DDA-FC24-4D4A-B6B6-2748EA74964C}" sibTransId="{AB124699-EE9A-48D6-9F32-CD4A95FFF4C3}"/>
    <dgm:cxn modelId="{3D42985E-545F-47CC-BF69-FE1A662D6639}" srcId="{BE3C333A-1369-44DF-823C-582D8E663A85}" destId="{73CEFB7A-D29E-470C-91EA-71E31BA3F33D}" srcOrd="1" destOrd="0" parTransId="{0B0962ED-3F64-436B-99B4-830A02C2A3AB}" sibTransId="{45F16EA9-D218-4BE9-9927-6C0A5059D804}"/>
    <dgm:cxn modelId="{9F726A61-E47F-4C1E-8F43-CF74BE37B2D2}" type="presOf" srcId="{8AA8E3AB-7D2C-46B1-8757-9914891A4AD3}" destId="{A065C1A9-E1D6-4489-9156-7C6C7D4FB7D7}" srcOrd="0" destOrd="0" presId="urn:microsoft.com/office/officeart/2018/2/layout/IconLabelDescriptionList"/>
    <dgm:cxn modelId="{DAE2ED63-D1A8-4315-8FCF-05DF08A52307}" type="presOf" srcId="{A0DE6445-FE0E-4658-9D89-B9795BAF0259}" destId="{FF0D9003-D56E-4FAB-ABFD-AA1F8B2D5C61}" srcOrd="0" destOrd="0" presId="urn:microsoft.com/office/officeart/2018/2/layout/IconLabelDescriptionList"/>
    <dgm:cxn modelId="{721E3277-3D7D-4BD0-A7D7-0890F3D75D30}" srcId="{EC98485B-B242-43F1-B631-3CCD556A6B08}" destId="{A0DE6445-FE0E-4658-9D89-B9795BAF0259}" srcOrd="0" destOrd="0" parTransId="{49742614-81DA-4AB5-9615-6C68C124D114}" sibTransId="{C6F1906A-64F6-4185-B0CE-5BF91EE9734D}"/>
    <dgm:cxn modelId="{1DC27D82-37CE-41D5-A47E-4A05D350C840}" type="presOf" srcId="{4883A4D2-768A-411D-A4D8-80C2A177AAA9}" destId="{2D99EFD8-AD2E-4DF4-8C22-1EF2FB1FC733}" srcOrd="0" destOrd="0" presId="urn:microsoft.com/office/officeart/2018/2/layout/IconLabelDescriptionList"/>
    <dgm:cxn modelId="{207A0F96-05F6-48B1-97F5-9C83EAA462DE}" srcId="{9B03BDBF-9399-4189-B227-FFE6B865273F}" destId="{302ABBB9-CD42-4134-8C21-4684BAC2917B}" srcOrd="0" destOrd="0" parTransId="{383676F4-D39F-4667-B058-1B802C49D035}" sibTransId="{F799D7D1-F820-49CE-84BF-5E34324479A7}"/>
    <dgm:cxn modelId="{149A6B9A-4D6C-4DA7-9B25-45926A4FAD2C}" srcId="{8AA8E3AB-7D2C-46B1-8757-9914891A4AD3}" destId="{9B03BDBF-9399-4189-B227-FFE6B865273F}" srcOrd="1" destOrd="0" parTransId="{BF20B308-931D-4181-B008-3124079ACFD6}" sibTransId="{61F89626-DDF6-4AB5-8D82-17DF9AAF57FC}"/>
    <dgm:cxn modelId="{1CD871B4-A491-454D-AC79-9FED95CCD737}" type="presOf" srcId="{302ABBB9-CD42-4134-8C21-4684BAC2917B}" destId="{15EC1B86-268D-45F3-87F1-268F16C69C98}" srcOrd="0" destOrd="2" presId="urn:microsoft.com/office/officeart/2018/2/layout/IconLabelDescriptionList"/>
    <dgm:cxn modelId="{FEE7F9DB-D760-4A75-BEB6-AEB5EFAEE953}" srcId="{8AA8E3AB-7D2C-46B1-8757-9914891A4AD3}" destId="{E0CE42F4-2CE1-482E-9305-9F76AF408BA9}" srcOrd="0" destOrd="0" parTransId="{1B5288B9-267E-4DB0-A4A9-DA0E62F78C9D}" sibTransId="{669357D5-850D-4513-9596-408C13032B99}"/>
    <dgm:cxn modelId="{327AB7E5-2E37-41E1-A1E9-4FFC8A0CA20D}" type="presOf" srcId="{BE3C333A-1369-44DF-823C-582D8E663A85}" destId="{2D99EFD8-AD2E-4DF4-8C22-1EF2FB1FC733}" srcOrd="0" destOrd="1" presId="urn:microsoft.com/office/officeart/2018/2/layout/IconLabelDescriptionList"/>
    <dgm:cxn modelId="{1D341FE9-C182-4F8C-84B0-CB98E24F1963}" type="presOf" srcId="{EC98485B-B242-43F1-B631-3CCD556A6B08}" destId="{6B136D71-3463-4E6C-841B-07A584F6F3DA}" srcOrd="0" destOrd="0" presId="urn:microsoft.com/office/officeart/2018/2/layout/IconLabelDescriptionList"/>
    <dgm:cxn modelId="{7D33ECE9-EED8-44EC-94FE-06DA70E71BCF}" type="presOf" srcId="{31650A1A-CB08-4E1B-A2F8-78F3EE0C81E5}" destId="{2D99EFD8-AD2E-4DF4-8C22-1EF2FB1FC733}" srcOrd="0" destOrd="2" presId="urn:microsoft.com/office/officeart/2018/2/layout/IconLabelDescriptionList"/>
    <dgm:cxn modelId="{72B2E2F3-D15A-48CE-88D9-BF8142C3C382}" srcId="{BE3C333A-1369-44DF-823C-582D8E663A85}" destId="{CFEE06FA-B698-4E68-963A-4B77B622CB58}" srcOrd="2" destOrd="0" parTransId="{369B6417-36C0-48B5-AFD5-B6E00C70D0D2}" sibTransId="{EB6AF3BB-BA7D-4101-8D9D-DAEFF68BE37D}"/>
    <dgm:cxn modelId="{3D6E9FF9-7ACB-43C6-B632-1E556FA81221}" srcId="{A0DE6445-FE0E-4658-9D89-B9795BAF0259}" destId="{BE3C333A-1369-44DF-823C-582D8E663A85}" srcOrd="1" destOrd="0" parTransId="{C2F676C8-BB17-48BA-817F-560DF1609010}" sibTransId="{FBD075C1-F3E6-4F20-8239-612343615F77}"/>
    <dgm:cxn modelId="{E7882974-6F60-43C8-AABC-50A469D48467}" type="presParOf" srcId="{6B136D71-3463-4E6C-841B-07A584F6F3DA}" destId="{4F44CC19-5E0A-4C13-88BC-35DE3F53F704}" srcOrd="0" destOrd="0" presId="urn:microsoft.com/office/officeart/2018/2/layout/IconLabelDescriptionList"/>
    <dgm:cxn modelId="{A5C65E86-DF7F-48C8-95A8-FABDB333565B}" type="presParOf" srcId="{4F44CC19-5E0A-4C13-88BC-35DE3F53F704}" destId="{371FD87B-6B3F-4748-8A4C-1DF5FC63B9FD}" srcOrd="0" destOrd="0" presId="urn:microsoft.com/office/officeart/2018/2/layout/IconLabelDescriptionList"/>
    <dgm:cxn modelId="{6589331F-B7C9-4FBD-AFEC-95C804F87AE5}" type="presParOf" srcId="{4F44CC19-5E0A-4C13-88BC-35DE3F53F704}" destId="{B7017038-D3B4-485A-91AA-CC79F98BCAC8}" srcOrd="1" destOrd="0" presId="urn:microsoft.com/office/officeart/2018/2/layout/IconLabelDescriptionList"/>
    <dgm:cxn modelId="{2CD19ED1-700D-4CE4-826B-51811D89BC7A}" type="presParOf" srcId="{4F44CC19-5E0A-4C13-88BC-35DE3F53F704}" destId="{FF0D9003-D56E-4FAB-ABFD-AA1F8B2D5C61}" srcOrd="2" destOrd="0" presId="urn:microsoft.com/office/officeart/2018/2/layout/IconLabelDescriptionList"/>
    <dgm:cxn modelId="{D98FCD8E-92DA-4AFD-B5AB-2B8868F56E0B}" type="presParOf" srcId="{4F44CC19-5E0A-4C13-88BC-35DE3F53F704}" destId="{B076532C-ED83-4D9B-B733-2B01B9F38495}" srcOrd="3" destOrd="0" presId="urn:microsoft.com/office/officeart/2018/2/layout/IconLabelDescriptionList"/>
    <dgm:cxn modelId="{6799FA0A-6867-4AA2-906F-31B4F8F4148E}" type="presParOf" srcId="{4F44CC19-5E0A-4C13-88BC-35DE3F53F704}" destId="{2D99EFD8-AD2E-4DF4-8C22-1EF2FB1FC733}" srcOrd="4" destOrd="0" presId="urn:microsoft.com/office/officeart/2018/2/layout/IconLabelDescriptionList"/>
    <dgm:cxn modelId="{F04D7345-A281-4AC2-86A0-87D6A71893D5}" type="presParOf" srcId="{6B136D71-3463-4E6C-841B-07A584F6F3DA}" destId="{E5E78E1B-BBC5-481C-BF60-1F39D30F7B78}" srcOrd="1" destOrd="0" presId="urn:microsoft.com/office/officeart/2018/2/layout/IconLabelDescriptionList"/>
    <dgm:cxn modelId="{7A5DA368-AAB1-4746-A80B-7E05AB772F5E}" type="presParOf" srcId="{6B136D71-3463-4E6C-841B-07A584F6F3DA}" destId="{C7D1D944-3023-48E7-A654-AC57EE020BD8}" srcOrd="2" destOrd="0" presId="urn:microsoft.com/office/officeart/2018/2/layout/IconLabelDescriptionList"/>
    <dgm:cxn modelId="{D722BB5A-BD9B-43A7-A9D8-103139D28CD1}" type="presParOf" srcId="{C7D1D944-3023-48E7-A654-AC57EE020BD8}" destId="{EB3D4FEE-E5D1-4248-B136-CA99648D75E4}" srcOrd="0" destOrd="0" presId="urn:microsoft.com/office/officeart/2018/2/layout/IconLabelDescriptionList"/>
    <dgm:cxn modelId="{6C21C489-A235-4C96-91AE-00B50BFA81F2}" type="presParOf" srcId="{C7D1D944-3023-48E7-A654-AC57EE020BD8}" destId="{9AA8CE58-F7BA-4AD0-A371-7F5A53DE5BBC}" srcOrd="1" destOrd="0" presId="urn:microsoft.com/office/officeart/2018/2/layout/IconLabelDescriptionList"/>
    <dgm:cxn modelId="{EBCCAB3D-2040-4D20-AD4D-D8131A4522E4}" type="presParOf" srcId="{C7D1D944-3023-48E7-A654-AC57EE020BD8}" destId="{A065C1A9-E1D6-4489-9156-7C6C7D4FB7D7}" srcOrd="2" destOrd="0" presId="urn:microsoft.com/office/officeart/2018/2/layout/IconLabelDescriptionList"/>
    <dgm:cxn modelId="{C9974772-0EE8-475E-B23B-55811163F38C}" type="presParOf" srcId="{C7D1D944-3023-48E7-A654-AC57EE020BD8}" destId="{0FCCFA50-BC78-4ADA-8DB7-1C98E31EADF3}" srcOrd="3" destOrd="0" presId="urn:microsoft.com/office/officeart/2018/2/layout/IconLabelDescriptionList"/>
    <dgm:cxn modelId="{B471E0A5-8552-4313-9CD2-66F14AE40606}" type="presParOf" srcId="{C7D1D944-3023-48E7-A654-AC57EE020BD8}" destId="{15EC1B86-268D-45F3-87F1-268F16C69C9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7FE722-788B-422F-9F4E-26873C0F357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12DB617F-E7DD-4790-B39C-2DDE17C1BF52}">
      <dgm:prSet/>
      <dgm:spPr/>
      <dgm:t>
        <a:bodyPr/>
        <a:lstStyle/>
        <a:p>
          <a:pPr>
            <a:defRPr b="1"/>
          </a:pPr>
          <a:r>
            <a:rPr lang="en-US" dirty="0"/>
            <a:t>Project Achievements:</a:t>
          </a:r>
        </a:p>
      </dgm:t>
    </dgm:pt>
    <dgm:pt modelId="{F6221AD1-6D5E-40F0-A7A2-CCF883981883}" type="parTrans" cxnId="{4AD6712B-C999-476C-AE4D-D894C212881A}">
      <dgm:prSet/>
      <dgm:spPr/>
      <dgm:t>
        <a:bodyPr/>
        <a:lstStyle/>
        <a:p>
          <a:endParaRPr lang="en-US"/>
        </a:p>
      </dgm:t>
    </dgm:pt>
    <dgm:pt modelId="{BC80B7CE-A0CF-4936-B649-8CAA6C40FFB8}" type="sibTrans" cxnId="{4AD6712B-C999-476C-AE4D-D894C212881A}">
      <dgm:prSet/>
      <dgm:spPr/>
      <dgm:t>
        <a:bodyPr/>
        <a:lstStyle/>
        <a:p>
          <a:endParaRPr lang="en-US"/>
        </a:p>
      </dgm:t>
    </dgm:pt>
    <dgm:pt modelId="{1DAA1145-44CC-4EA6-B0C5-7CB3AD5A7758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✅ 2,193 high-quality book-summary dataset curated</a:t>
          </a:r>
        </a:p>
      </dgm:t>
    </dgm:pt>
    <dgm:pt modelId="{D8C3C39F-B92F-45CD-BEC5-DB140181CD55}" type="parTrans" cxnId="{F3C3AE5D-9152-468E-B213-E6E660FA6BB5}">
      <dgm:prSet/>
      <dgm:spPr/>
      <dgm:t>
        <a:bodyPr/>
        <a:lstStyle/>
        <a:p>
          <a:endParaRPr lang="en-US"/>
        </a:p>
      </dgm:t>
    </dgm:pt>
    <dgm:pt modelId="{027D1E60-F577-4E73-99B9-8964F4BEA40E}" type="sibTrans" cxnId="{F3C3AE5D-9152-468E-B213-E6E660FA6BB5}">
      <dgm:prSet/>
      <dgm:spPr/>
      <dgm:t>
        <a:bodyPr/>
        <a:lstStyle/>
        <a:p>
          <a:endParaRPr lang="en-US"/>
        </a:p>
      </dgm:t>
    </dgm:pt>
    <dgm:pt modelId="{6629F980-E12E-499F-AC48-69541154B40A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✅ BART + LoRA model achieving 82% semantic similarity</a:t>
          </a:r>
        </a:p>
      </dgm:t>
    </dgm:pt>
    <dgm:pt modelId="{8592986B-F476-4116-9BB3-7AD266E61166}" type="parTrans" cxnId="{DEB16C12-0DED-4973-9789-DC112B3A1D77}">
      <dgm:prSet/>
      <dgm:spPr/>
      <dgm:t>
        <a:bodyPr/>
        <a:lstStyle/>
        <a:p>
          <a:endParaRPr lang="en-US"/>
        </a:p>
      </dgm:t>
    </dgm:pt>
    <dgm:pt modelId="{12CE5E63-11E2-4382-BAB8-09F633E70DAD}" type="sibTrans" cxnId="{DEB16C12-0DED-4973-9789-DC112B3A1D77}">
      <dgm:prSet/>
      <dgm:spPr/>
      <dgm:t>
        <a:bodyPr/>
        <a:lstStyle/>
        <a:p>
          <a:endParaRPr lang="en-US"/>
        </a:p>
      </dgm:t>
    </dgm:pt>
    <dgm:pt modelId="{45DFFDD4-C389-49CC-B33F-FDEA59E0F8CA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✅ Interactive web application deployed</a:t>
          </a:r>
        </a:p>
      </dgm:t>
    </dgm:pt>
    <dgm:pt modelId="{4AB32B8E-3530-426F-A823-F3F8D2CE83B3}" type="parTrans" cxnId="{A5E68051-8B71-4B76-AFAD-5E8967BB5A1A}">
      <dgm:prSet/>
      <dgm:spPr/>
      <dgm:t>
        <a:bodyPr/>
        <a:lstStyle/>
        <a:p>
          <a:endParaRPr lang="en-US"/>
        </a:p>
      </dgm:t>
    </dgm:pt>
    <dgm:pt modelId="{B342BF88-34C8-47DB-B3AC-EE3C7EFBA2E2}" type="sibTrans" cxnId="{A5E68051-8B71-4B76-AFAD-5E8967BB5A1A}">
      <dgm:prSet/>
      <dgm:spPr/>
      <dgm:t>
        <a:bodyPr/>
        <a:lstStyle/>
        <a:p>
          <a:endParaRPr lang="en-US"/>
        </a:p>
      </dgm:t>
    </dgm:pt>
    <dgm:pt modelId="{0E5688EA-8A8D-4294-B83F-D746B3FDF412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✅ Comprehensive evaluation and documentation</a:t>
          </a:r>
        </a:p>
      </dgm:t>
    </dgm:pt>
    <dgm:pt modelId="{C0487727-F88C-45C9-BADE-A1270C412A19}" type="parTrans" cxnId="{C4AB2CF1-08B0-4B22-A05E-C2E6A245DA13}">
      <dgm:prSet/>
      <dgm:spPr/>
      <dgm:t>
        <a:bodyPr/>
        <a:lstStyle/>
        <a:p>
          <a:endParaRPr lang="en-US"/>
        </a:p>
      </dgm:t>
    </dgm:pt>
    <dgm:pt modelId="{C3D59780-55F9-42A7-B64D-1FB741C5ED24}" type="sibTrans" cxnId="{C4AB2CF1-08B0-4B22-A05E-C2E6A245DA13}">
      <dgm:prSet/>
      <dgm:spPr/>
      <dgm:t>
        <a:bodyPr/>
        <a:lstStyle/>
        <a:p>
          <a:endParaRPr lang="en-US"/>
        </a:p>
      </dgm:t>
    </dgm:pt>
    <dgm:pt modelId="{9E95DF0D-F3F9-43FE-BD89-2D840140E2BA}">
      <dgm:prSet/>
      <dgm:spPr/>
      <dgm:t>
        <a:bodyPr/>
        <a:lstStyle/>
        <a:p>
          <a:pPr>
            <a:defRPr b="1"/>
          </a:pPr>
          <a:r>
            <a:rPr lang="en-US"/>
            <a:t>Future Enhancements:</a:t>
          </a:r>
        </a:p>
      </dgm:t>
    </dgm:pt>
    <dgm:pt modelId="{57E981FB-ED1F-44E6-90B8-F829E813146B}" type="parTrans" cxnId="{248398F3-6FFE-467C-9DE3-07CF552C3630}">
      <dgm:prSet/>
      <dgm:spPr/>
      <dgm:t>
        <a:bodyPr/>
        <a:lstStyle/>
        <a:p>
          <a:endParaRPr lang="en-US"/>
        </a:p>
      </dgm:t>
    </dgm:pt>
    <dgm:pt modelId="{7567D470-A6F1-4CD0-8472-F9B6604292F3}" type="sibTrans" cxnId="{248398F3-6FFE-467C-9DE3-07CF552C3630}">
      <dgm:prSet/>
      <dgm:spPr/>
      <dgm:t>
        <a:bodyPr/>
        <a:lstStyle/>
        <a:p>
          <a:endParaRPr lang="en-US"/>
        </a:p>
      </dgm:t>
    </dgm:pt>
    <dgm:pt modelId="{BAF3459A-561F-4FEB-9A9F-6042DC70F037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Hierarchical summarization for full-book context</a:t>
          </a:r>
        </a:p>
      </dgm:t>
    </dgm:pt>
    <dgm:pt modelId="{155D8612-BBC3-4DA5-B6E4-45C586CCD0C2}" type="parTrans" cxnId="{7CEF4130-662B-433A-83A4-5F861D8BD308}">
      <dgm:prSet/>
      <dgm:spPr/>
      <dgm:t>
        <a:bodyPr/>
        <a:lstStyle/>
        <a:p>
          <a:endParaRPr lang="en-US"/>
        </a:p>
      </dgm:t>
    </dgm:pt>
    <dgm:pt modelId="{A42815C7-E7D7-4DB3-9B27-9FA8EC88480B}" type="sibTrans" cxnId="{7CEF4130-662B-433A-83A4-5F861D8BD308}">
      <dgm:prSet/>
      <dgm:spPr/>
      <dgm:t>
        <a:bodyPr/>
        <a:lstStyle/>
        <a:p>
          <a:endParaRPr lang="en-US"/>
        </a:p>
      </dgm:t>
    </dgm:pt>
    <dgm:pt modelId="{AB6866AC-41ED-41B2-AD41-87FA14DDDDBF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Chapter-by-chapter with final synthesis</a:t>
          </a:r>
        </a:p>
      </dgm:t>
    </dgm:pt>
    <dgm:pt modelId="{1C6A608D-4736-49AE-8DC1-BE85626FD09E}" type="parTrans" cxnId="{CEB00E52-8246-4010-AC2B-32B01575EE08}">
      <dgm:prSet/>
      <dgm:spPr/>
      <dgm:t>
        <a:bodyPr/>
        <a:lstStyle/>
        <a:p>
          <a:endParaRPr lang="en-US"/>
        </a:p>
      </dgm:t>
    </dgm:pt>
    <dgm:pt modelId="{AE837821-65D4-4ECD-9088-F95BFA0386F1}" type="sibTrans" cxnId="{CEB00E52-8246-4010-AC2B-32B01575EE08}">
      <dgm:prSet/>
      <dgm:spPr/>
      <dgm:t>
        <a:bodyPr/>
        <a:lstStyle/>
        <a:p>
          <a:endParaRPr lang="en-US"/>
        </a:p>
      </dgm:t>
    </dgm:pt>
    <dgm:pt modelId="{1BEE2637-882A-4823-BA49-962CDD8DA5F8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Genre-specific fine-tuning (fiction vs non-fiction)</a:t>
          </a:r>
        </a:p>
      </dgm:t>
    </dgm:pt>
    <dgm:pt modelId="{5073BAC4-D411-417A-844A-6812E1BFF547}" type="parTrans" cxnId="{2A21353D-1556-49E5-B00E-C6034E750684}">
      <dgm:prSet/>
      <dgm:spPr/>
      <dgm:t>
        <a:bodyPr/>
        <a:lstStyle/>
        <a:p>
          <a:endParaRPr lang="en-US"/>
        </a:p>
      </dgm:t>
    </dgm:pt>
    <dgm:pt modelId="{D7C721D1-7A0A-448F-934B-3DAF398E11DA}" type="sibTrans" cxnId="{2A21353D-1556-49E5-B00E-C6034E750684}">
      <dgm:prSet/>
      <dgm:spPr/>
      <dgm:t>
        <a:bodyPr/>
        <a:lstStyle/>
        <a:p>
          <a:endParaRPr lang="en-US"/>
        </a:p>
      </dgm:t>
    </dgm:pt>
    <dgm:pt modelId="{B78636C0-2D59-4EB1-A5F9-489C49721B1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Human evaluation studies</a:t>
          </a:r>
        </a:p>
      </dgm:t>
    </dgm:pt>
    <dgm:pt modelId="{EB8CBE59-4826-47EF-AE6B-08E373AB846C}" type="parTrans" cxnId="{70CCCEEE-FF70-4637-82DD-C2D833C1F2EE}">
      <dgm:prSet/>
      <dgm:spPr/>
      <dgm:t>
        <a:bodyPr/>
        <a:lstStyle/>
        <a:p>
          <a:endParaRPr lang="en-US"/>
        </a:p>
      </dgm:t>
    </dgm:pt>
    <dgm:pt modelId="{423E0FF1-2C91-4857-85C3-9A002DD394C5}" type="sibTrans" cxnId="{70CCCEEE-FF70-4637-82DD-C2D833C1F2EE}">
      <dgm:prSet/>
      <dgm:spPr/>
      <dgm:t>
        <a:bodyPr/>
        <a:lstStyle/>
        <a:p>
          <a:endParaRPr lang="en-US"/>
        </a:p>
      </dgm:t>
    </dgm:pt>
    <dgm:pt modelId="{3D7DB9B0-14AC-4B5F-A270-5B1BF9DE68C6}" type="pres">
      <dgm:prSet presAssocID="{957FE722-788B-422F-9F4E-26873C0F357A}" presName="root" presStyleCnt="0">
        <dgm:presLayoutVars>
          <dgm:dir/>
          <dgm:resizeHandles val="exact"/>
        </dgm:presLayoutVars>
      </dgm:prSet>
      <dgm:spPr/>
    </dgm:pt>
    <dgm:pt modelId="{DB947475-8018-476B-A9ED-999D31D6806C}" type="pres">
      <dgm:prSet presAssocID="{12DB617F-E7DD-4790-B39C-2DDE17C1BF52}" presName="compNode" presStyleCnt="0"/>
      <dgm:spPr/>
    </dgm:pt>
    <dgm:pt modelId="{7C5AFFFF-AB94-428F-9A6F-510FAA753DC9}" type="pres">
      <dgm:prSet presAssocID="{12DB617F-E7DD-4790-B39C-2DDE17C1BF5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B075A84-07B7-4C60-AD7E-8A75738CA591}" type="pres">
      <dgm:prSet presAssocID="{12DB617F-E7DD-4790-B39C-2DDE17C1BF52}" presName="iconSpace" presStyleCnt="0"/>
      <dgm:spPr/>
    </dgm:pt>
    <dgm:pt modelId="{23743B6D-EC1F-494A-B2DE-B6FF73E6D786}" type="pres">
      <dgm:prSet presAssocID="{12DB617F-E7DD-4790-B39C-2DDE17C1BF52}" presName="parTx" presStyleLbl="revTx" presStyleIdx="0" presStyleCnt="4">
        <dgm:presLayoutVars>
          <dgm:chMax val="0"/>
          <dgm:chPref val="0"/>
        </dgm:presLayoutVars>
      </dgm:prSet>
      <dgm:spPr/>
    </dgm:pt>
    <dgm:pt modelId="{147C0FAB-638E-4E8C-91FB-9053813DCA49}" type="pres">
      <dgm:prSet presAssocID="{12DB617F-E7DD-4790-B39C-2DDE17C1BF52}" presName="txSpace" presStyleCnt="0"/>
      <dgm:spPr/>
    </dgm:pt>
    <dgm:pt modelId="{DA92D7FE-827E-48A2-BEFE-EDCA7835B7B4}" type="pres">
      <dgm:prSet presAssocID="{12DB617F-E7DD-4790-B39C-2DDE17C1BF52}" presName="desTx" presStyleLbl="revTx" presStyleIdx="1" presStyleCnt="4">
        <dgm:presLayoutVars/>
      </dgm:prSet>
      <dgm:spPr/>
    </dgm:pt>
    <dgm:pt modelId="{1F281BDA-AB49-44FF-B787-587C8FBB7BF8}" type="pres">
      <dgm:prSet presAssocID="{BC80B7CE-A0CF-4936-B649-8CAA6C40FFB8}" presName="sibTrans" presStyleCnt="0"/>
      <dgm:spPr/>
    </dgm:pt>
    <dgm:pt modelId="{43FF24F4-7286-414C-9CDA-01CE0B8FE05D}" type="pres">
      <dgm:prSet presAssocID="{9E95DF0D-F3F9-43FE-BD89-2D840140E2BA}" presName="compNode" presStyleCnt="0"/>
      <dgm:spPr/>
    </dgm:pt>
    <dgm:pt modelId="{862A08F6-D1C0-4B86-B6B0-6C427CF48A11}" type="pres">
      <dgm:prSet presAssocID="{9E95DF0D-F3F9-43FE-BD89-2D840140E2B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DB84C56B-7831-43CD-93BD-B11F8A66C9B3}" type="pres">
      <dgm:prSet presAssocID="{9E95DF0D-F3F9-43FE-BD89-2D840140E2BA}" presName="iconSpace" presStyleCnt="0"/>
      <dgm:spPr/>
    </dgm:pt>
    <dgm:pt modelId="{FDDDD2F5-5FD4-4D79-A42D-40BB097A84B2}" type="pres">
      <dgm:prSet presAssocID="{9E95DF0D-F3F9-43FE-BD89-2D840140E2BA}" presName="parTx" presStyleLbl="revTx" presStyleIdx="2" presStyleCnt="4">
        <dgm:presLayoutVars>
          <dgm:chMax val="0"/>
          <dgm:chPref val="0"/>
        </dgm:presLayoutVars>
      </dgm:prSet>
      <dgm:spPr/>
    </dgm:pt>
    <dgm:pt modelId="{A9B7BBCA-6DF0-402B-A064-BA3F41248853}" type="pres">
      <dgm:prSet presAssocID="{9E95DF0D-F3F9-43FE-BD89-2D840140E2BA}" presName="txSpace" presStyleCnt="0"/>
      <dgm:spPr/>
    </dgm:pt>
    <dgm:pt modelId="{B1C7F8F6-17FF-489D-A6B0-90FAA46BDED1}" type="pres">
      <dgm:prSet presAssocID="{9E95DF0D-F3F9-43FE-BD89-2D840140E2BA}" presName="desTx" presStyleLbl="revTx" presStyleIdx="3" presStyleCnt="4">
        <dgm:presLayoutVars/>
      </dgm:prSet>
      <dgm:spPr/>
    </dgm:pt>
  </dgm:ptLst>
  <dgm:cxnLst>
    <dgm:cxn modelId="{C22EFD02-F201-4439-8CBB-B6AA2E7D2D54}" type="presOf" srcId="{0E5688EA-8A8D-4294-B83F-D746B3FDF412}" destId="{DA92D7FE-827E-48A2-BEFE-EDCA7835B7B4}" srcOrd="0" destOrd="3" presId="urn:microsoft.com/office/officeart/2018/2/layout/IconLabelDescriptionList"/>
    <dgm:cxn modelId="{DEB16C12-0DED-4973-9789-DC112B3A1D77}" srcId="{12DB617F-E7DD-4790-B39C-2DDE17C1BF52}" destId="{6629F980-E12E-499F-AC48-69541154B40A}" srcOrd="1" destOrd="0" parTransId="{8592986B-F476-4116-9BB3-7AD266E61166}" sibTransId="{12CE5E63-11E2-4382-BAB8-09F633E70DAD}"/>
    <dgm:cxn modelId="{4AD6712B-C999-476C-AE4D-D894C212881A}" srcId="{957FE722-788B-422F-9F4E-26873C0F357A}" destId="{12DB617F-E7DD-4790-B39C-2DDE17C1BF52}" srcOrd="0" destOrd="0" parTransId="{F6221AD1-6D5E-40F0-A7A2-CCF883981883}" sibTransId="{BC80B7CE-A0CF-4936-B649-8CAA6C40FFB8}"/>
    <dgm:cxn modelId="{7CEF4130-662B-433A-83A4-5F861D8BD308}" srcId="{9E95DF0D-F3F9-43FE-BD89-2D840140E2BA}" destId="{BAF3459A-561F-4FEB-9A9F-6042DC70F037}" srcOrd="0" destOrd="0" parTransId="{155D8612-BBC3-4DA5-B6E4-45C586CCD0C2}" sibTransId="{A42815C7-E7D7-4DB3-9B27-9FA8EC88480B}"/>
    <dgm:cxn modelId="{2A21353D-1556-49E5-B00E-C6034E750684}" srcId="{9E95DF0D-F3F9-43FE-BD89-2D840140E2BA}" destId="{1BEE2637-882A-4823-BA49-962CDD8DA5F8}" srcOrd="2" destOrd="0" parTransId="{5073BAC4-D411-417A-844A-6812E1BFF547}" sibTransId="{D7C721D1-7A0A-448F-934B-3DAF398E11DA}"/>
    <dgm:cxn modelId="{6C0EDF4C-1C67-4BFC-85D0-0AF41B49B728}" type="presOf" srcId="{6629F980-E12E-499F-AC48-69541154B40A}" destId="{DA92D7FE-827E-48A2-BEFE-EDCA7835B7B4}" srcOrd="0" destOrd="1" presId="urn:microsoft.com/office/officeart/2018/2/layout/IconLabelDescriptionList"/>
    <dgm:cxn modelId="{A5E68051-8B71-4B76-AFAD-5E8967BB5A1A}" srcId="{12DB617F-E7DD-4790-B39C-2DDE17C1BF52}" destId="{45DFFDD4-C389-49CC-B33F-FDEA59E0F8CA}" srcOrd="2" destOrd="0" parTransId="{4AB32B8E-3530-426F-A823-F3F8D2CE83B3}" sibTransId="{B342BF88-34C8-47DB-B3AC-EE3C7EFBA2E2}"/>
    <dgm:cxn modelId="{CEB00E52-8246-4010-AC2B-32B01575EE08}" srcId="{9E95DF0D-F3F9-43FE-BD89-2D840140E2BA}" destId="{AB6866AC-41ED-41B2-AD41-87FA14DDDDBF}" srcOrd="1" destOrd="0" parTransId="{1C6A608D-4736-49AE-8DC1-BE85626FD09E}" sibTransId="{AE837821-65D4-4ECD-9088-F95BFA0386F1}"/>
    <dgm:cxn modelId="{F3C3AE5D-9152-468E-B213-E6E660FA6BB5}" srcId="{12DB617F-E7DD-4790-B39C-2DDE17C1BF52}" destId="{1DAA1145-44CC-4EA6-B0C5-7CB3AD5A7758}" srcOrd="0" destOrd="0" parTransId="{D8C3C39F-B92F-45CD-BEC5-DB140181CD55}" sibTransId="{027D1E60-F577-4E73-99B9-8964F4BEA40E}"/>
    <dgm:cxn modelId="{AFE15967-D712-4FF9-8B56-FEAF7EAE9FF3}" type="presOf" srcId="{B78636C0-2D59-4EB1-A5F9-489C49721B1D}" destId="{B1C7F8F6-17FF-489D-A6B0-90FAA46BDED1}" srcOrd="0" destOrd="3" presId="urn:microsoft.com/office/officeart/2018/2/layout/IconLabelDescriptionList"/>
    <dgm:cxn modelId="{E486DE8B-06BD-4A12-9193-A8AEDAE23B03}" type="presOf" srcId="{AB6866AC-41ED-41B2-AD41-87FA14DDDDBF}" destId="{B1C7F8F6-17FF-489D-A6B0-90FAA46BDED1}" srcOrd="0" destOrd="1" presId="urn:microsoft.com/office/officeart/2018/2/layout/IconLabelDescriptionList"/>
    <dgm:cxn modelId="{B39CA89C-CAC3-4FE8-B2F8-AA801CF9D8DD}" type="presOf" srcId="{1BEE2637-882A-4823-BA49-962CDD8DA5F8}" destId="{B1C7F8F6-17FF-489D-A6B0-90FAA46BDED1}" srcOrd="0" destOrd="2" presId="urn:microsoft.com/office/officeart/2018/2/layout/IconLabelDescriptionList"/>
    <dgm:cxn modelId="{D6B6CBAC-690B-480B-A170-4567C43F6CF8}" type="presOf" srcId="{45DFFDD4-C389-49CC-B33F-FDEA59E0F8CA}" destId="{DA92D7FE-827E-48A2-BEFE-EDCA7835B7B4}" srcOrd="0" destOrd="2" presId="urn:microsoft.com/office/officeart/2018/2/layout/IconLabelDescriptionList"/>
    <dgm:cxn modelId="{4EBF13BB-7679-49EF-885D-90D8B3E700BC}" type="presOf" srcId="{1DAA1145-44CC-4EA6-B0C5-7CB3AD5A7758}" destId="{DA92D7FE-827E-48A2-BEFE-EDCA7835B7B4}" srcOrd="0" destOrd="0" presId="urn:microsoft.com/office/officeart/2018/2/layout/IconLabelDescriptionList"/>
    <dgm:cxn modelId="{2EA225CE-DFC4-43C1-8A66-27F855CD4E17}" type="presOf" srcId="{957FE722-788B-422F-9F4E-26873C0F357A}" destId="{3D7DB9B0-14AC-4B5F-A270-5B1BF9DE68C6}" srcOrd="0" destOrd="0" presId="urn:microsoft.com/office/officeart/2018/2/layout/IconLabelDescriptionList"/>
    <dgm:cxn modelId="{B146BDD4-F23D-4715-A051-744E65B2A375}" type="presOf" srcId="{9E95DF0D-F3F9-43FE-BD89-2D840140E2BA}" destId="{FDDDD2F5-5FD4-4D79-A42D-40BB097A84B2}" srcOrd="0" destOrd="0" presId="urn:microsoft.com/office/officeart/2018/2/layout/IconLabelDescriptionList"/>
    <dgm:cxn modelId="{641C2CDA-7C61-47D8-9DD9-4EC0725EB6F9}" type="presOf" srcId="{12DB617F-E7DD-4790-B39C-2DDE17C1BF52}" destId="{23743B6D-EC1F-494A-B2DE-B6FF73E6D786}" srcOrd="0" destOrd="0" presId="urn:microsoft.com/office/officeart/2018/2/layout/IconLabelDescriptionList"/>
    <dgm:cxn modelId="{1AFEF1E8-8FAB-4E09-AF8B-B193D9C5CEED}" type="presOf" srcId="{BAF3459A-561F-4FEB-9A9F-6042DC70F037}" destId="{B1C7F8F6-17FF-489D-A6B0-90FAA46BDED1}" srcOrd="0" destOrd="0" presId="urn:microsoft.com/office/officeart/2018/2/layout/IconLabelDescriptionList"/>
    <dgm:cxn modelId="{70CCCEEE-FF70-4637-82DD-C2D833C1F2EE}" srcId="{9E95DF0D-F3F9-43FE-BD89-2D840140E2BA}" destId="{B78636C0-2D59-4EB1-A5F9-489C49721B1D}" srcOrd="3" destOrd="0" parTransId="{EB8CBE59-4826-47EF-AE6B-08E373AB846C}" sibTransId="{423E0FF1-2C91-4857-85C3-9A002DD394C5}"/>
    <dgm:cxn modelId="{C4AB2CF1-08B0-4B22-A05E-C2E6A245DA13}" srcId="{12DB617F-E7DD-4790-B39C-2DDE17C1BF52}" destId="{0E5688EA-8A8D-4294-B83F-D746B3FDF412}" srcOrd="3" destOrd="0" parTransId="{C0487727-F88C-45C9-BADE-A1270C412A19}" sibTransId="{C3D59780-55F9-42A7-B64D-1FB741C5ED24}"/>
    <dgm:cxn modelId="{248398F3-6FFE-467C-9DE3-07CF552C3630}" srcId="{957FE722-788B-422F-9F4E-26873C0F357A}" destId="{9E95DF0D-F3F9-43FE-BD89-2D840140E2BA}" srcOrd="1" destOrd="0" parTransId="{57E981FB-ED1F-44E6-90B8-F829E813146B}" sibTransId="{7567D470-A6F1-4CD0-8472-F9B6604292F3}"/>
    <dgm:cxn modelId="{83F39450-78CD-4D5D-B9C4-0B8465852DDB}" type="presParOf" srcId="{3D7DB9B0-14AC-4B5F-A270-5B1BF9DE68C6}" destId="{DB947475-8018-476B-A9ED-999D31D6806C}" srcOrd="0" destOrd="0" presId="urn:microsoft.com/office/officeart/2018/2/layout/IconLabelDescriptionList"/>
    <dgm:cxn modelId="{5D36BB17-9E1B-4BDD-8043-36BA056E4B6E}" type="presParOf" srcId="{DB947475-8018-476B-A9ED-999D31D6806C}" destId="{7C5AFFFF-AB94-428F-9A6F-510FAA753DC9}" srcOrd="0" destOrd="0" presId="urn:microsoft.com/office/officeart/2018/2/layout/IconLabelDescriptionList"/>
    <dgm:cxn modelId="{B336E9B8-4474-413B-A4C5-57729366B82A}" type="presParOf" srcId="{DB947475-8018-476B-A9ED-999D31D6806C}" destId="{4B075A84-07B7-4C60-AD7E-8A75738CA591}" srcOrd="1" destOrd="0" presId="urn:microsoft.com/office/officeart/2018/2/layout/IconLabelDescriptionList"/>
    <dgm:cxn modelId="{2FE15E80-9578-40F6-AF0C-56510BF21AC2}" type="presParOf" srcId="{DB947475-8018-476B-A9ED-999D31D6806C}" destId="{23743B6D-EC1F-494A-B2DE-B6FF73E6D786}" srcOrd="2" destOrd="0" presId="urn:microsoft.com/office/officeart/2018/2/layout/IconLabelDescriptionList"/>
    <dgm:cxn modelId="{1CB4A731-CBA3-4647-8476-893A181A5C1E}" type="presParOf" srcId="{DB947475-8018-476B-A9ED-999D31D6806C}" destId="{147C0FAB-638E-4E8C-91FB-9053813DCA49}" srcOrd="3" destOrd="0" presId="urn:microsoft.com/office/officeart/2018/2/layout/IconLabelDescriptionList"/>
    <dgm:cxn modelId="{AF160CCA-9419-4677-B7B0-6BD0F7012961}" type="presParOf" srcId="{DB947475-8018-476B-A9ED-999D31D6806C}" destId="{DA92D7FE-827E-48A2-BEFE-EDCA7835B7B4}" srcOrd="4" destOrd="0" presId="urn:microsoft.com/office/officeart/2018/2/layout/IconLabelDescriptionList"/>
    <dgm:cxn modelId="{C868DE56-06A5-4E4E-8A5D-228D7D061B7E}" type="presParOf" srcId="{3D7DB9B0-14AC-4B5F-A270-5B1BF9DE68C6}" destId="{1F281BDA-AB49-44FF-B787-587C8FBB7BF8}" srcOrd="1" destOrd="0" presId="urn:microsoft.com/office/officeart/2018/2/layout/IconLabelDescriptionList"/>
    <dgm:cxn modelId="{F9A223A3-BC68-49DE-9292-0EE5A782FB8D}" type="presParOf" srcId="{3D7DB9B0-14AC-4B5F-A270-5B1BF9DE68C6}" destId="{43FF24F4-7286-414C-9CDA-01CE0B8FE05D}" srcOrd="2" destOrd="0" presId="urn:microsoft.com/office/officeart/2018/2/layout/IconLabelDescriptionList"/>
    <dgm:cxn modelId="{EE919F60-7B65-4130-8B12-D8C34F019EF9}" type="presParOf" srcId="{43FF24F4-7286-414C-9CDA-01CE0B8FE05D}" destId="{862A08F6-D1C0-4B86-B6B0-6C427CF48A11}" srcOrd="0" destOrd="0" presId="urn:microsoft.com/office/officeart/2018/2/layout/IconLabelDescriptionList"/>
    <dgm:cxn modelId="{0EC0B3A8-FE5E-4711-BC7B-779D50B49FC6}" type="presParOf" srcId="{43FF24F4-7286-414C-9CDA-01CE0B8FE05D}" destId="{DB84C56B-7831-43CD-93BD-B11F8A66C9B3}" srcOrd="1" destOrd="0" presId="urn:microsoft.com/office/officeart/2018/2/layout/IconLabelDescriptionList"/>
    <dgm:cxn modelId="{1737684A-15DE-4D60-9C93-8F6FB67F719C}" type="presParOf" srcId="{43FF24F4-7286-414C-9CDA-01CE0B8FE05D}" destId="{FDDDD2F5-5FD4-4D79-A42D-40BB097A84B2}" srcOrd="2" destOrd="0" presId="urn:microsoft.com/office/officeart/2018/2/layout/IconLabelDescriptionList"/>
    <dgm:cxn modelId="{01DD9E3E-3BB7-4630-9F9E-16AC8AACE1EA}" type="presParOf" srcId="{43FF24F4-7286-414C-9CDA-01CE0B8FE05D}" destId="{A9B7BBCA-6DF0-402B-A064-BA3F41248853}" srcOrd="3" destOrd="0" presId="urn:microsoft.com/office/officeart/2018/2/layout/IconLabelDescriptionList"/>
    <dgm:cxn modelId="{85561CA2-940D-4DCB-834B-FF77CDCDE9D7}" type="presParOf" srcId="{43FF24F4-7286-414C-9CDA-01CE0B8FE05D}" destId="{B1C7F8F6-17FF-489D-A6B0-90FAA46BDED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1FD87B-6B3F-4748-8A4C-1DF5FC63B9FD}">
      <dsp:nvSpPr>
        <dsp:cNvPr id="0" name=""/>
        <dsp:cNvSpPr/>
      </dsp:nvSpPr>
      <dsp:spPr>
        <a:xfrm>
          <a:off x="2841" y="490642"/>
          <a:ext cx="1207828" cy="12078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D9003-D56E-4FAB-ABFD-AA1F8B2D5C61}">
      <dsp:nvSpPr>
        <dsp:cNvPr id="0" name=""/>
        <dsp:cNvSpPr/>
      </dsp:nvSpPr>
      <dsp:spPr>
        <a:xfrm>
          <a:off x="2841" y="1830044"/>
          <a:ext cx="3450937" cy="51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Data Collection &amp; Validation Pipeline:</a:t>
          </a:r>
        </a:p>
      </dsp:txBody>
      <dsp:txXfrm>
        <a:off x="2841" y="1830044"/>
        <a:ext cx="3450937" cy="517640"/>
      </dsp:txXfrm>
    </dsp:sp>
    <dsp:sp modelId="{2D99EFD8-AD2E-4DF4-8C22-1EF2FB1FC733}">
      <dsp:nvSpPr>
        <dsp:cNvPr id="0" name=""/>
        <dsp:cNvSpPr/>
      </dsp:nvSpPr>
      <dsp:spPr>
        <a:xfrm>
          <a:off x="2841" y="2408883"/>
          <a:ext cx="3450937" cy="1141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Sources: Gutendex API + Internet Archive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Validation Criteria: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Minimum length: 5,000 characters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Title similarity threshold: 40%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Summary quality checks</a:t>
          </a:r>
        </a:p>
      </dsp:txBody>
      <dsp:txXfrm>
        <a:off x="2841" y="2408883"/>
        <a:ext cx="3450937" cy="1141636"/>
      </dsp:txXfrm>
    </dsp:sp>
    <dsp:sp modelId="{EB3D4FEE-E5D1-4248-B136-CA99648D75E4}">
      <dsp:nvSpPr>
        <dsp:cNvPr id="0" name=""/>
        <dsp:cNvSpPr/>
      </dsp:nvSpPr>
      <dsp:spPr>
        <a:xfrm>
          <a:off x="4057693" y="490642"/>
          <a:ext cx="1207828" cy="12078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5C1A9-E1D6-4489-9156-7C6C7D4FB7D7}">
      <dsp:nvSpPr>
        <dsp:cNvPr id="0" name=""/>
        <dsp:cNvSpPr/>
      </dsp:nvSpPr>
      <dsp:spPr>
        <a:xfrm>
          <a:off x="4057693" y="1830044"/>
          <a:ext cx="3450937" cy="517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Data Preprocessing:</a:t>
          </a:r>
        </a:p>
      </dsp:txBody>
      <dsp:txXfrm>
        <a:off x="4057693" y="1830044"/>
        <a:ext cx="3450937" cy="517640"/>
      </dsp:txXfrm>
    </dsp:sp>
    <dsp:sp modelId="{15EC1B86-268D-45F3-87F1-268F16C69C98}">
      <dsp:nvSpPr>
        <dsp:cNvPr id="0" name=""/>
        <dsp:cNvSpPr/>
      </dsp:nvSpPr>
      <dsp:spPr>
        <a:xfrm>
          <a:off x="4057693" y="2408883"/>
          <a:ext cx="3450937" cy="1141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Tokenization with BART tokenizer (1,024 max tokens)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Train/Val/Test Split: 70%/15%/15%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1,535 training / 329 validation / 329 test samples</a:t>
          </a:r>
        </a:p>
      </dsp:txBody>
      <dsp:txXfrm>
        <a:off x="4057693" y="2408883"/>
        <a:ext cx="3450937" cy="11416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AFFFF-AB94-428F-9A6F-510FAA753DC9}">
      <dsp:nvSpPr>
        <dsp:cNvPr id="0" name=""/>
        <dsp:cNvSpPr/>
      </dsp:nvSpPr>
      <dsp:spPr>
        <a:xfrm>
          <a:off x="6771" y="0"/>
          <a:ext cx="1193372" cy="991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43B6D-EC1F-494A-B2DE-B6FF73E6D786}">
      <dsp:nvSpPr>
        <dsp:cNvPr id="0" name=""/>
        <dsp:cNvSpPr/>
      </dsp:nvSpPr>
      <dsp:spPr>
        <a:xfrm>
          <a:off x="6771" y="1112792"/>
          <a:ext cx="3409635" cy="425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Project Achievements:</a:t>
          </a:r>
        </a:p>
      </dsp:txBody>
      <dsp:txXfrm>
        <a:off x="6771" y="1112792"/>
        <a:ext cx="3409635" cy="425032"/>
      </dsp:txXfrm>
    </dsp:sp>
    <dsp:sp modelId="{DA92D7FE-827E-48A2-BEFE-EDCA7835B7B4}">
      <dsp:nvSpPr>
        <dsp:cNvPr id="0" name=""/>
        <dsp:cNvSpPr/>
      </dsp:nvSpPr>
      <dsp:spPr>
        <a:xfrm>
          <a:off x="6771" y="1594127"/>
          <a:ext cx="3409635" cy="1793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✅ 2,193 high-quality book-summary dataset curated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✅ BART + LoRA model achieving 82% semantic similarity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✅ Interactive web application deployed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✅ Comprehensive evaluation and documentation</a:t>
          </a:r>
        </a:p>
      </dsp:txBody>
      <dsp:txXfrm>
        <a:off x="6771" y="1594127"/>
        <a:ext cx="3409635" cy="1793308"/>
      </dsp:txXfrm>
    </dsp:sp>
    <dsp:sp modelId="{862A08F6-D1C0-4B86-B6B0-6C427CF48A11}">
      <dsp:nvSpPr>
        <dsp:cNvPr id="0" name=""/>
        <dsp:cNvSpPr/>
      </dsp:nvSpPr>
      <dsp:spPr>
        <a:xfrm>
          <a:off x="4013093" y="0"/>
          <a:ext cx="1193372" cy="991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DD2F5-5FD4-4D79-A42D-40BB097A84B2}">
      <dsp:nvSpPr>
        <dsp:cNvPr id="0" name=""/>
        <dsp:cNvSpPr/>
      </dsp:nvSpPr>
      <dsp:spPr>
        <a:xfrm>
          <a:off x="4013093" y="1112792"/>
          <a:ext cx="3409635" cy="425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Future Enhancements:</a:t>
          </a:r>
        </a:p>
      </dsp:txBody>
      <dsp:txXfrm>
        <a:off x="4013093" y="1112792"/>
        <a:ext cx="3409635" cy="425032"/>
      </dsp:txXfrm>
    </dsp:sp>
    <dsp:sp modelId="{B1C7F8F6-17FF-489D-A6B0-90FAA46BDED1}">
      <dsp:nvSpPr>
        <dsp:cNvPr id="0" name=""/>
        <dsp:cNvSpPr/>
      </dsp:nvSpPr>
      <dsp:spPr>
        <a:xfrm>
          <a:off x="4013093" y="1594127"/>
          <a:ext cx="3409635" cy="1793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Hierarchical summarization for full-book context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Chapter-by-chapter with final synthesis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Genre-specific fine-tuning (fiction vs non-fiction)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Human evaluation studies</a:t>
          </a:r>
        </a:p>
      </dsp:txBody>
      <dsp:txXfrm>
        <a:off x="4013093" y="1594127"/>
        <a:ext cx="3409635" cy="1793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16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1">
    <p:bg>
      <p:bgPr>
        <a:solidFill>
          <a:srgbClr val="0235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>
            <a:spLocks noGrp="1"/>
          </p:cNvSpPr>
          <p:nvPr>
            <p:ph type="ctrTitle" hasCustomPrompt="1"/>
          </p:nvPr>
        </p:nvSpPr>
        <p:spPr>
          <a:xfrm>
            <a:off x="180190" y="248595"/>
            <a:ext cx="8735210" cy="321295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5925"/>
              </a:lnSpc>
              <a:defRPr sz="6600" b="0" cap="all" baseline="0">
                <a:solidFill>
                  <a:srgbClr val="3680CE"/>
                </a:solidFill>
                <a:latin typeface="+mj-lt"/>
              </a:defRPr>
            </a:lvl1pPr>
          </a:lstStyle>
          <a:p>
            <a:r>
              <a:rPr lang="en-US"/>
              <a:t>Cover Slide 1</a:t>
            </a:r>
          </a:p>
        </p:txBody>
      </p:sp>
      <p:sp>
        <p:nvSpPr>
          <p:cNvPr id="10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7953" y="5847180"/>
            <a:ext cx="6858000" cy="29048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rgbClr val="3680CE"/>
                </a:solidFill>
                <a:latin typeface="+mn-lt"/>
              </a:defRPr>
            </a:lvl1pPr>
            <a:lvl2pPr marL="257163" indent="0" algn="ctr">
              <a:buNone/>
              <a:defRPr sz="1125"/>
            </a:lvl2pPr>
            <a:lvl3pPr marL="514325" indent="0" algn="ctr">
              <a:buNone/>
              <a:defRPr sz="1013"/>
            </a:lvl3pPr>
            <a:lvl4pPr marL="771487" indent="0" algn="ctr">
              <a:buNone/>
              <a:defRPr sz="900"/>
            </a:lvl4pPr>
            <a:lvl5pPr marL="1028649" indent="0" algn="ctr">
              <a:buNone/>
              <a:defRPr sz="900"/>
            </a:lvl5pPr>
            <a:lvl6pPr marL="1285811" indent="0" algn="ctr">
              <a:buNone/>
              <a:defRPr sz="900"/>
            </a:lvl6pPr>
            <a:lvl7pPr marL="1542973" indent="0" algn="ctr">
              <a:buNone/>
              <a:defRPr sz="900"/>
            </a:lvl7pPr>
            <a:lvl8pPr marL="1800135" indent="0" algn="ctr">
              <a:buNone/>
              <a:defRPr sz="900"/>
            </a:lvl8pPr>
            <a:lvl9pPr marL="2057298" indent="0" algn="ctr">
              <a:buNone/>
              <a:defRPr sz="9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9AAB4-21F4-5296-DEEF-3F651D4162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953" y="6136922"/>
            <a:ext cx="6858000" cy="312737"/>
          </a:xfrm>
        </p:spPr>
        <p:txBody>
          <a:bodyPr anchor="b" anchorCtr="0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b="1" kern="1200" dirty="0" smtClean="0">
                <a:solidFill>
                  <a:srgbClr val="3680CE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57952C-1F35-BE8C-235D-90ABB616A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45529" y="6256304"/>
            <a:ext cx="869871" cy="35504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DD9F570-FB4F-C345-DC5E-3F1E36A8D366}"/>
              </a:ext>
            </a:extLst>
          </p:cNvPr>
          <p:cNvGrpSpPr/>
          <p:nvPr/>
        </p:nvGrpSpPr>
        <p:grpSpPr>
          <a:xfrm>
            <a:off x="0" y="-1204486"/>
            <a:ext cx="9144000" cy="942190"/>
            <a:chOff x="22178" y="-2107474"/>
            <a:chExt cx="12173146" cy="14100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6643C4B-1061-5643-92AE-335DE67AD4E4}"/>
                </a:ext>
              </a:extLst>
            </p:cNvPr>
            <p:cNvSpPr/>
            <p:nvPr/>
          </p:nvSpPr>
          <p:spPr>
            <a:xfrm>
              <a:off x="22178" y="-2107474"/>
              <a:ext cx="2433029" cy="470017"/>
            </a:xfrm>
            <a:prstGeom prst="rect">
              <a:avLst/>
            </a:prstGeom>
            <a:solidFill>
              <a:srgbClr val="A6C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375566B-2CF3-DFD9-0534-ACC2BA0CD41C}"/>
                </a:ext>
              </a:extLst>
            </p:cNvPr>
            <p:cNvSpPr/>
            <p:nvPr/>
          </p:nvSpPr>
          <p:spPr>
            <a:xfrm>
              <a:off x="2461791" y="-2107474"/>
              <a:ext cx="2433029" cy="470017"/>
            </a:xfrm>
            <a:prstGeom prst="rect">
              <a:avLst/>
            </a:prstGeom>
            <a:solidFill>
              <a:srgbClr val="71A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C031CB-0C25-D8B2-C1CA-D70E2A6A51A6}"/>
                </a:ext>
              </a:extLst>
            </p:cNvPr>
            <p:cNvSpPr/>
            <p:nvPr/>
          </p:nvSpPr>
          <p:spPr>
            <a:xfrm>
              <a:off x="4890575" y="-2107474"/>
              <a:ext cx="2433029" cy="470017"/>
            </a:xfrm>
            <a:prstGeom prst="rect">
              <a:avLst/>
            </a:prstGeom>
            <a:solidFill>
              <a:srgbClr val="3680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9204C0-EF3F-E958-0B29-1CB71300DD1A}"/>
                </a:ext>
              </a:extLst>
            </p:cNvPr>
            <p:cNvSpPr/>
            <p:nvPr/>
          </p:nvSpPr>
          <p:spPr>
            <a:xfrm>
              <a:off x="7329267" y="-2107474"/>
              <a:ext cx="2433029" cy="470017"/>
            </a:xfrm>
            <a:prstGeom prst="rect">
              <a:avLst/>
            </a:prstGeom>
            <a:solidFill>
              <a:srgbClr val="1457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8C8C0-6282-CD44-8D33-B5812D25C733}"/>
                </a:ext>
              </a:extLst>
            </p:cNvPr>
            <p:cNvSpPr/>
            <p:nvPr/>
          </p:nvSpPr>
          <p:spPr>
            <a:xfrm>
              <a:off x="9762295" y="-2107474"/>
              <a:ext cx="2433029" cy="470017"/>
            </a:xfrm>
            <a:prstGeom prst="rect">
              <a:avLst/>
            </a:prstGeom>
            <a:solidFill>
              <a:srgbClr val="0235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DF1788-CF3B-2B80-3AD8-CEA2C013D8D6}"/>
                </a:ext>
              </a:extLst>
            </p:cNvPr>
            <p:cNvSpPr/>
            <p:nvPr/>
          </p:nvSpPr>
          <p:spPr>
            <a:xfrm>
              <a:off x="22178" y="-1637456"/>
              <a:ext cx="2433029" cy="470016"/>
            </a:xfrm>
            <a:prstGeom prst="rect">
              <a:avLst/>
            </a:prstGeom>
            <a:solidFill>
              <a:srgbClr val="BFDE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6C11F0A-80ED-7CB9-636B-0DBF8D94ABAC}"/>
                </a:ext>
              </a:extLst>
            </p:cNvPr>
            <p:cNvSpPr/>
            <p:nvPr/>
          </p:nvSpPr>
          <p:spPr>
            <a:xfrm>
              <a:off x="2461791" y="-1637456"/>
              <a:ext cx="2433029" cy="470016"/>
            </a:xfrm>
            <a:prstGeom prst="rect">
              <a:avLst/>
            </a:prstGeom>
            <a:solidFill>
              <a:srgbClr val="8DBD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7312EB-6711-98A8-3BCA-E3516BA5F14C}"/>
                </a:ext>
              </a:extLst>
            </p:cNvPr>
            <p:cNvSpPr/>
            <p:nvPr/>
          </p:nvSpPr>
          <p:spPr>
            <a:xfrm>
              <a:off x="4890575" y="-1637456"/>
              <a:ext cx="2433029" cy="470016"/>
            </a:xfrm>
            <a:prstGeom prst="rect">
              <a:avLst/>
            </a:prstGeom>
            <a:solidFill>
              <a:srgbClr val="5D91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1FE7A6-1F45-7A4E-C696-027A426FD44B}"/>
                </a:ext>
              </a:extLst>
            </p:cNvPr>
            <p:cNvSpPr/>
            <p:nvPr/>
          </p:nvSpPr>
          <p:spPr>
            <a:xfrm>
              <a:off x="7329267" y="-1637456"/>
              <a:ext cx="2433029" cy="470016"/>
            </a:xfrm>
            <a:prstGeom prst="rect">
              <a:avLst/>
            </a:prstGeom>
            <a:solidFill>
              <a:srgbClr val="2B66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6E8573-C2EA-80A0-8624-77DC083A154F}"/>
                </a:ext>
              </a:extLst>
            </p:cNvPr>
            <p:cNvSpPr/>
            <p:nvPr/>
          </p:nvSpPr>
          <p:spPr>
            <a:xfrm>
              <a:off x="9762295" y="-1637456"/>
              <a:ext cx="2433029" cy="470016"/>
            </a:xfrm>
            <a:prstGeom prst="rect">
              <a:avLst/>
            </a:prstGeom>
            <a:solidFill>
              <a:srgbClr val="0F44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B6028CD-A9DF-0900-CAD7-43163AC9E713}"/>
                </a:ext>
              </a:extLst>
            </p:cNvPr>
            <p:cNvSpPr/>
            <p:nvPr/>
          </p:nvSpPr>
          <p:spPr>
            <a:xfrm>
              <a:off x="28763" y="-1167440"/>
              <a:ext cx="2433029" cy="470016"/>
            </a:xfrm>
            <a:prstGeom prst="rect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2C829-14B6-78BD-F509-33C67B3F34E6}"/>
                </a:ext>
              </a:extLst>
            </p:cNvPr>
            <p:cNvSpPr/>
            <p:nvPr/>
          </p:nvSpPr>
          <p:spPr>
            <a:xfrm>
              <a:off x="2461791" y="-1167440"/>
              <a:ext cx="2433029" cy="470016"/>
            </a:xfrm>
            <a:prstGeom prst="rect">
              <a:avLst/>
            </a:prstGeom>
            <a:solidFill>
              <a:srgbClr val="FBCB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BAD7F2B-DC00-EC52-BDC4-273C257F79FE}"/>
                </a:ext>
              </a:extLst>
            </p:cNvPr>
            <p:cNvSpPr/>
            <p:nvPr/>
          </p:nvSpPr>
          <p:spPr>
            <a:xfrm>
              <a:off x="4890575" y="-1167440"/>
              <a:ext cx="2433029" cy="470016"/>
            </a:xfrm>
            <a:prstGeom prst="rect">
              <a:avLst/>
            </a:prstGeom>
            <a:solidFill>
              <a:srgbClr val="EC9F0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BF61CC-E3F3-1A75-B07B-7C642E831F92}"/>
                </a:ext>
              </a:extLst>
            </p:cNvPr>
            <p:cNvSpPr/>
            <p:nvPr/>
          </p:nvSpPr>
          <p:spPr>
            <a:xfrm>
              <a:off x="7329267" y="-1167440"/>
              <a:ext cx="2433029" cy="470016"/>
            </a:xfrm>
            <a:prstGeom prst="rect">
              <a:avLst/>
            </a:prstGeom>
            <a:solidFill>
              <a:srgbClr val="C67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497641-45B1-BE9B-19F6-73896FD4C602}"/>
                </a:ext>
              </a:extLst>
            </p:cNvPr>
            <p:cNvSpPr/>
            <p:nvPr/>
          </p:nvSpPr>
          <p:spPr>
            <a:xfrm>
              <a:off x="9762295" y="-1167440"/>
              <a:ext cx="2433029" cy="470016"/>
            </a:xfrm>
            <a:prstGeom prst="rect">
              <a:avLst/>
            </a:prstGeom>
            <a:solidFill>
              <a:srgbClr val="954F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20C0355-79E3-6757-F758-25ECB1526D7B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rgbClr val="3680CE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4470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+Copy Dr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5F9686-D86B-8DB4-7DF1-7AC9627D28EA}"/>
              </a:ext>
            </a:extLst>
          </p:cNvPr>
          <p:cNvSpPr/>
          <p:nvPr/>
        </p:nvSpPr>
        <p:spPr>
          <a:xfrm>
            <a:off x="-2871" y="4004441"/>
            <a:ext cx="9146872" cy="2853560"/>
          </a:xfrm>
          <a:prstGeom prst="rect">
            <a:avLst/>
          </a:prstGeom>
          <a:solidFill>
            <a:srgbClr val="3680CE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351283"/>
            <a:ext cx="8686801" cy="4203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AE6624-DBFE-C243-6E83-425E043E70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050627" cy="400444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922B574-0A83-7549-A40C-AE98FB354A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0" y="4845270"/>
            <a:ext cx="2743200" cy="1288831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n-lt"/>
              </a:defRPr>
            </a:lvl1pPr>
            <a:lvl2pPr>
              <a:defRPr sz="900">
                <a:solidFill>
                  <a:schemeClr val="bg1"/>
                </a:solidFill>
                <a:latin typeface="+mn-lt"/>
              </a:defRPr>
            </a:lvl2pPr>
            <a:lvl3pPr>
              <a:defRPr sz="825">
                <a:solidFill>
                  <a:schemeClr val="bg1"/>
                </a:solidFill>
                <a:latin typeface="+mn-lt"/>
              </a:defRPr>
            </a:lvl3pPr>
            <a:lvl4pPr>
              <a:defRPr sz="788">
                <a:solidFill>
                  <a:schemeClr val="bg1"/>
                </a:solidFill>
                <a:latin typeface="+mn-lt"/>
              </a:defRPr>
            </a:lvl4pPr>
            <a:lvl5pP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BF24AE73-1B01-A293-5CD4-16BA20E3F3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0626" y="0"/>
            <a:ext cx="3042749" cy="400444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A36B2D-C4B4-09E1-30A3-7DEE0B7D88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00400" y="4845270"/>
            <a:ext cx="2743200" cy="1288831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n-lt"/>
              </a:defRPr>
            </a:lvl1pPr>
            <a:lvl2pPr>
              <a:defRPr sz="900">
                <a:solidFill>
                  <a:schemeClr val="bg1"/>
                </a:solidFill>
                <a:latin typeface="+mn-lt"/>
              </a:defRPr>
            </a:lvl2pPr>
            <a:lvl3pPr>
              <a:defRPr sz="825">
                <a:solidFill>
                  <a:schemeClr val="bg1"/>
                </a:solidFill>
                <a:latin typeface="+mn-lt"/>
              </a:defRPr>
            </a:lvl3pPr>
            <a:lvl4pPr>
              <a:defRPr sz="788">
                <a:solidFill>
                  <a:schemeClr val="bg1"/>
                </a:solidFill>
                <a:latin typeface="+mn-lt"/>
              </a:defRPr>
            </a:lvl4pPr>
            <a:lvl5pP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9634662F-D405-8F9D-E5A7-52DBB566F9E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3375" y="0"/>
            <a:ext cx="3050625" cy="400444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8C2028F-B052-CFFA-DE15-DA4E13A615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2200" y="4845270"/>
            <a:ext cx="2743200" cy="1288831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n-lt"/>
              </a:defRPr>
            </a:lvl1pPr>
            <a:lvl2pPr>
              <a:defRPr sz="900">
                <a:solidFill>
                  <a:schemeClr val="bg1"/>
                </a:solidFill>
                <a:latin typeface="+mn-lt"/>
              </a:defRPr>
            </a:lvl2pPr>
            <a:lvl3pPr>
              <a:defRPr sz="825">
                <a:solidFill>
                  <a:schemeClr val="bg1"/>
                </a:solidFill>
                <a:latin typeface="+mn-lt"/>
              </a:defRPr>
            </a:lvl3pPr>
            <a:lvl4pPr>
              <a:defRPr sz="788">
                <a:solidFill>
                  <a:schemeClr val="bg1"/>
                </a:solidFill>
                <a:latin typeface="+mn-lt"/>
              </a:defRPr>
            </a:lvl4pPr>
            <a:lvl5pP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0D604-3BC3-69E3-CB17-288B47E2374D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6FAC1-BD3B-4A39-AEB8-8B734D184E96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chemeClr val="bg1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223825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+Copy F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5F9686-D86B-8DB4-7DF1-7AC9627D28EA}"/>
              </a:ext>
            </a:extLst>
          </p:cNvPr>
          <p:cNvSpPr/>
          <p:nvPr/>
        </p:nvSpPr>
        <p:spPr>
          <a:xfrm>
            <a:off x="0" y="4004440"/>
            <a:ext cx="9146872" cy="2853560"/>
          </a:xfrm>
          <a:prstGeom prst="rect">
            <a:avLst/>
          </a:prstGeom>
          <a:solidFill>
            <a:srgbClr val="EC9F0B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351283"/>
            <a:ext cx="8686801" cy="4203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AE6624-DBFE-C243-6E83-425E043E70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050627" cy="400444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922B574-0A83-7549-A40C-AE98FB354A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0" y="4845270"/>
            <a:ext cx="2743200" cy="1288831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FFE8AD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defRPr sz="825">
                <a:solidFill>
                  <a:schemeClr val="bg1"/>
                </a:solidFill>
                <a:latin typeface="+mn-lt"/>
              </a:defRPr>
            </a:lvl3pPr>
            <a:lvl4pP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FFE8AD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BF24AE73-1B01-A293-5CD4-16BA20E3F3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0626" y="0"/>
            <a:ext cx="3042749" cy="400444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9634662F-D405-8F9D-E5A7-52DBB566F9E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3375" y="0"/>
            <a:ext cx="3050625" cy="400444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0D604-3BC3-69E3-CB17-288B47E2374D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9F1A0E6E-809F-CAB8-ADF7-401A2493B1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00400" y="4845270"/>
            <a:ext cx="2743200" cy="1288831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FFE8AD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defRPr sz="825">
                <a:solidFill>
                  <a:schemeClr val="bg1"/>
                </a:solidFill>
                <a:latin typeface="+mn-lt"/>
              </a:defRPr>
            </a:lvl3pPr>
            <a:lvl4pP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FFE8AD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937293B6-CB6D-C378-7EF0-4F4D7D0854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72200" y="4845270"/>
            <a:ext cx="2743200" cy="1288831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FFE8AD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defRPr sz="825">
                <a:solidFill>
                  <a:schemeClr val="bg1"/>
                </a:solidFill>
                <a:latin typeface="+mn-lt"/>
              </a:defRPr>
            </a:lvl3pPr>
            <a:lvl4pP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FFE8AD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8223AB-CFD2-1D96-874F-CF2C8B358935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chemeClr val="bg1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17504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+Copy Sustain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5F9686-D86B-8DB4-7DF1-7AC9627D28EA}"/>
              </a:ext>
            </a:extLst>
          </p:cNvPr>
          <p:cNvSpPr/>
          <p:nvPr/>
        </p:nvSpPr>
        <p:spPr>
          <a:xfrm>
            <a:off x="0" y="4004440"/>
            <a:ext cx="9146872" cy="2853560"/>
          </a:xfrm>
          <a:prstGeom prst="rect">
            <a:avLst/>
          </a:prstGeom>
          <a:solidFill>
            <a:srgbClr val="5D910D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E81317-9F05-4B15-B0D6-EDD096366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351283"/>
            <a:ext cx="8686801" cy="4203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AE6624-DBFE-C243-6E83-425E043E70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050627" cy="400444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922B574-0A83-7549-A40C-AE98FB354A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0" y="4845270"/>
            <a:ext cx="2743200" cy="1288831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BFDE7D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defRPr sz="825">
                <a:solidFill>
                  <a:schemeClr val="bg1"/>
                </a:solidFill>
                <a:latin typeface="+mn-lt"/>
              </a:defRPr>
            </a:lvl3pPr>
            <a:lvl4pP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BFDE7D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BF24AE73-1B01-A293-5CD4-16BA20E3F3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0626" y="0"/>
            <a:ext cx="3042749" cy="400444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9634662F-D405-8F9D-E5A7-52DBB566F9E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3375" y="0"/>
            <a:ext cx="3050625" cy="400444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0D604-3BC3-69E3-CB17-288B47E2374D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9DF5B2C0-2DAF-22FD-0941-C1BABC3CC9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00400" y="4845270"/>
            <a:ext cx="2743200" cy="1288831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BFDE7D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defRPr sz="825">
                <a:solidFill>
                  <a:schemeClr val="bg1"/>
                </a:solidFill>
                <a:latin typeface="+mn-lt"/>
              </a:defRPr>
            </a:lvl3pPr>
            <a:lvl4pP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BFDE7D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76815E2D-A38A-A593-60AB-494622D2E5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72200" y="4845270"/>
            <a:ext cx="2743200" cy="1288831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BFDE7D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defRPr sz="825">
                <a:solidFill>
                  <a:schemeClr val="bg1"/>
                </a:solidFill>
                <a:latin typeface="+mn-lt"/>
              </a:defRPr>
            </a:lvl3pPr>
            <a:lvl4pP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BFDE7D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29C9E-C5B3-BE30-C585-F6537223A80E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chemeClr val="bg1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79076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plat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BE8DAE2-BD49-4694-A73D-9CC18C6694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48783A-CDBC-A2A8-0CA7-404193BE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79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adma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BE8DAE2-BD49-4694-A73D-9CC18C6694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43434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Gilroy Medium" panose="00000600000000000000" pitchFamily="50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48783A-CDBC-A2A8-0CA7-404193BE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4343401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D56BE54F-ABA7-87C3-DDEC-8CC14C3BB9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849" y="1219200"/>
            <a:ext cx="3801151" cy="962684"/>
          </a:xfrm>
        </p:spPr>
        <p:txBody>
          <a:bodyPr tIns="45720" anchor="t" anchorCtr="0"/>
          <a:lstStyle>
            <a:lvl1pPr>
              <a:spcBef>
                <a:spcPts val="225"/>
              </a:spcBef>
              <a:defRPr b="1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  <a:latin typeface="+mn-lt"/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69F201B2-0E15-895F-F5D3-04F06E37DE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0849" y="2531953"/>
            <a:ext cx="3801151" cy="962684"/>
          </a:xfrm>
        </p:spPr>
        <p:txBody>
          <a:bodyPr tIns="45720" anchor="t" anchorCtr="0"/>
          <a:lstStyle>
            <a:lvl1pPr>
              <a:spcBef>
                <a:spcPts val="225"/>
              </a:spcBef>
              <a:defRPr b="1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  <a:latin typeface="+mn-lt"/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462DB5CE-E172-93EF-0E0A-B48D937BCE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0849" y="3844706"/>
            <a:ext cx="3801151" cy="962684"/>
          </a:xfrm>
        </p:spPr>
        <p:txBody>
          <a:bodyPr tIns="45720" anchor="t" anchorCtr="0"/>
          <a:lstStyle>
            <a:lvl1pPr>
              <a:spcBef>
                <a:spcPts val="225"/>
              </a:spcBef>
              <a:defRPr b="1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  <a:latin typeface="+mn-lt"/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183A6671-C3D1-2881-2875-99B538AF84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0849" y="5157458"/>
            <a:ext cx="3801151" cy="962684"/>
          </a:xfrm>
        </p:spPr>
        <p:txBody>
          <a:bodyPr tIns="45720" anchor="t" anchorCtr="0"/>
          <a:lstStyle>
            <a:lvl1pPr>
              <a:spcBef>
                <a:spcPts val="225"/>
              </a:spcBef>
              <a:defRPr b="1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  <a:latin typeface="+mn-lt"/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92EDD37B-1022-E8C0-7621-72C0112B8D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8600" y="1219200"/>
            <a:ext cx="542250" cy="962684"/>
          </a:xfrm>
        </p:spPr>
        <p:txBody>
          <a:bodyPr anchor="t" anchorCtr="0"/>
          <a:lstStyle>
            <a:lvl1pPr>
              <a:spcBef>
                <a:spcPts val="225"/>
              </a:spcBef>
              <a:defRPr sz="2700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5F925C44-2E51-AEBC-C500-516E0F1CAC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8600" y="2531953"/>
            <a:ext cx="542250" cy="962684"/>
          </a:xfrm>
        </p:spPr>
        <p:txBody>
          <a:bodyPr anchor="t" anchorCtr="0"/>
          <a:lstStyle>
            <a:lvl1pPr>
              <a:spcBef>
                <a:spcPts val="225"/>
              </a:spcBef>
              <a:defRPr sz="2700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6F8C1F53-B006-62F5-3475-E642FAB8F3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8600" y="3844706"/>
            <a:ext cx="542250" cy="962684"/>
          </a:xfrm>
        </p:spPr>
        <p:txBody>
          <a:bodyPr anchor="t" anchorCtr="0"/>
          <a:lstStyle>
            <a:lvl1pPr>
              <a:spcBef>
                <a:spcPts val="225"/>
              </a:spcBef>
              <a:defRPr sz="2700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97916BA-3095-BE46-A2C3-DCD32EE34A8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8600" y="5157458"/>
            <a:ext cx="542250" cy="962684"/>
          </a:xfrm>
        </p:spPr>
        <p:txBody>
          <a:bodyPr anchor="t" anchorCtr="0"/>
          <a:lstStyle>
            <a:lvl1pPr>
              <a:spcBef>
                <a:spcPts val="225"/>
              </a:spcBef>
              <a:defRPr sz="2700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6BD22F14-1CC1-583A-F08B-CB8A46EA6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352" y="983"/>
            <a:ext cx="4085192" cy="6856035"/>
          </a:xfrm>
          <a:custGeom>
            <a:avLst/>
            <a:gdLst>
              <a:gd name="T0" fmla="*/ 8744 w 8745"/>
              <a:gd name="T1" fmla="*/ 11007 h 11008"/>
              <a:gd name="T2" fmla="*/ 7828 w 8745"/>
              <a:gd name="T3" fmla="*/ 11007 h 11008"/>
              <a:gd name="T4" fmla="*/ 7828 w 8745"/>
              <a:gd name="T5" fmla="*/ 8903 h 11008"/>
              <a:gd name="T6" fmla="*/ 7828 w 8745"/>
              <a:gd name="T7" fmla="*/ 8903 h 11008"/>
              <a:gd name="T8" fmla="*/ 7490 w 8745"/>
              <a:gd name="T9" fmla="*/ 8564 h 11008"/>
              <a:gd name="T10" fmla="*/ 5578 w 8745"/>
              <a:gd name="T11" fmla="*/ 8564 h 11008"/>
              <a:gd name="T12" fmla="*/ 5578 w 8745"/>
              <a:gd name="T13" fmla="*/ 8564 h 11008"/>
              <a:gd name="T14" fmla="*/ 4322 w 8745"/>
              <a:gd name="T15" fmla="*/ 7309 h 11008"/>
              <a:gd name="T16" fmla="*/ 4322 w 8745"/>
              <a:gd name="T17" fmla="*/ 5901 h 11008"/>
              <a:gd name="T18" fmla="*/ 4322 w 8745"/>
              <a:gd name="T19" fmla="*/ 5901 h 11008"/>
              <a:gd name="T20" fmla="*/ 3984 w 8745"/>
              <a:gd name="T21" fmla="*/ 5562 h 11008"/>
              <a:gd name="T22" fmla="*/ 1256 w 8745"/>
              <a:gd name="T23" fmla="*/ 5562 h 11008"/>
              <a:gd name="T24" fmla="*/ 1256 w 8745"/>
              <a:gd name="T25" fmla="*/ 5562 h 11008"/>
              <a:gd name="T26" fmla="*/ 0 w 8745"/>
              <a:gd name="T27" fmla="*/ 4307 h 11008"/>
              <a:gd name="T28" fmla="*/ 0 w 8745"/>
              <a:gd name="T29" fmla="*/ 0 h 11008"/>
              <a:gd name="T30" fmla="*/ 917 w 8745"/>
              <a:gd name="T31" fmla="*/ 0 h 11008"/>
              <a:gd name="T32" fmla="*/ 917 w 8745"/>
              <a:gd name="T33" fmla="*/ 4307 h 11008"/>
              <a:gd name="T34" fmla="*/ 917 w 8745"/>
              <a:gd name="T35" fmla="*/ 4307 h 11008"/>
              <a:gd name="T36" fmla="*/ 1256 w 8745"/>
              <a:gd name="T37" fmla="*/ 4645 h 11008"/>
              <a:gd name="T38" fmla="*/ 3984 w 8745"/>
              <a:gd name="T39" fmla="*/ 4645 h 11008"/>
              <a:gd name="T40" fmla="*/ 3984 w 8745"/>
              <a:gd name="T41" fmla="*/ 4645 h 11008"/>
              <a:gd name="T42" fmla="*/ 5239 w 8745"/>
              <a:gd name="T43" fmla="*/ 5901 h 11008"/>
              <a:gd name="T44" fmla="*/ 5239 w 8745"/>
              <a:gd name="T45" fmla="*/ 7309 h 11008"/>
              <a:gd name="T46" fmla="*/ 5239 w 8745"/>
              <a:gd name="T47" fmla="*/ 7309 h 11008"/>
              <a:gd name="T48" fmla="*/ 5578 w 8745"/>
              <a:gd name="T49" fmla="*/ 7647 h 11008"/>
              <a:gd name="T50" fmla="*/ 7490 w 8745"/>
              <a:gd name="T51" fmla="*/ 7647 h 11008"/>
              <a:gd name="T52" fmla="*/ 7490 w 8745"/>
              <a:gd name="T53" fmla="*/ 7647 h 11008"/>
              <a:gd name="T54" fmla="*/ 8744 w 8745"/>
              <a:gd name="T55" fmla="*/ 8903 h 11008"/>
              <a:gd name="T56" fmla="*/ 8744 w 8745"/>
              <a:gd name="T57" fmla="*/ 11007 h 1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745" h="11008">
                <a:moveTo>
                  <a:pt x="8744" y="11007"/>
                </a:moveTo>
                <a:lnTo>
                  <a:pt x="7828" y="11007"/>
                </a:lnTo>
                <a:lnTo>
                  <a:pt x="7828" y="8903"/>
                </a:lnTo>
                <a:lnTo>
                  <a:pt x="7828" y="8903"/>
                </a:lnTo>
                <a:cubicBezTo>
                  <a:pt x="7828" y="8716"/>
                  <a:pt x="7676" y="8564"/>
                  <a:pt x="7490" y="8564"/>
                </a:cubicBezTo>
                <a:lnTo>
                  <a:pt x="5578" y="8564"/>
                </a:lnTo>
                <a:lnTo>
                  <a:pt x="5578" y="8564"/>
                </a:lnTo>
                <a:cubicBezTo>
                  <a:pt x="4885" y="8564"/>
                  <a:pt x="4322" y="8001"/>
                  <a:pt x="4322" y="7309"/>
                </a:cubicBezTo>
                <a:lnTo>
                  <a:pt x="4322" y="5901"/>
                </a:lnTo>
                <a:lnTo>
                  <a:pt x="4322" y="5901"/>
                </a:lnTo>
                <a:cubicBezTo>
                  <a:pt x="4322" y="5714"/>
                  <a:pt x="4170" y="5562"/>
                  <a:pt x="3984" y="5562"/>
                </a:cubicBezTo>
                <a:lnTo>
                  <a:pt x="1256" y="5562"/>
                </a:lnTo>
                <a:lnTo>
                  <a:pt x="1256" y="5562"/>
                </a:lnTo>
                <a:cubicBezTo>
                  <a:pt x="563" y="5562"/>
                  <a:pt x="0" y="5000"/>
                  <a:pt x="0" y="4307"/>
                </a:cubicBezTo>
                <a:lnTo>
                  <a:pt x="0" y="0"/>
                </a:lnTo>
                <a:lnTo>
                  <a:pt x="917" y="0"/>
                </a:lnTo>
                <a:lnTo>
                  <a:pt x="917" y="4307"/>
                </a:lnTo>
                <a:lnTo>
                  <a:pt x="917" y="4307"/>
                </a:lnTo>
                <a:cubicBezTo>
                  <a:pt x="917" y="4494"/>
                  <a:pt x="1069" y="4645"/>
                  <a:pt x="1256" y="4645"/>
                </a:cubicBezTo>
                <a:lnTo>
                  <a:pt x="3984" y="4645"/>
                </a:lnTo>
                <a:lnTo>
                  <a:pt x="3984" y="4645"/>
                </a:lnTo>
                <a:cubicBezTo>
                  <a:pt x="4676" y="4645"/>
                  <a:pt x="5239" y="5209"/>
                  <a:pt x="5239" y="5901"/>
                </a:cubicBezTo>
                <a:lnTo>
                  <a:pt x="5239" y="7309"/>
                </a:lnTo>
                <a:lnTo>
                  <a:pt x="5239" y="7309"/>
                </a:lnTo>
                <a:cubicBezTo>
                  <a:pt x="5239" y="7495"/>
                  <a:pt x="5391" y="7647"/>
                  <a:pt x="5578" y="7647"/>
                </a:cubicBezTo>
                <a:lnTo>
                  <a:pt x="7490" y="7647"/>
                </a:lnTo>
                <a:lnTo>
                  <a:pt x="7490" y="7647"/>
                </a:lnTo>
                <a:cubicBezTo>
                  <a:pt x="8181" y="7647"/>
                  <a:pt x="8744" y="8211"/>
                  <a:pt x="8744" y="8903"/>
                </a:cubicBezTo>
                <a:lnTo>
                  <a:pt x="8744" y="11007"/>
                </a:lnTo>
              </a:path>
            </a:pathLst>
          </a:custGeom>
          <a:solidFill>
            <a:srgbClr val="71A8E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49">
              <a:latin typeface="Gilroy Medium" panose="00000600000000000000" pitchFamily="50" charset="0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C2AC23DE-BDCF-7B12-B239-81D6A0D52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7911" y="983"/>
            <a:ext cx="3704073" cy="6856035"/>
          </a:xfrm>
          <a:custGeom>
            <a:avLst/>
            <a:gdLst>
              <a:gd name="T0" fmla="*/ 0 w 7930"/>
              <a:gd name="T1" fmla="*/ 714 h 11008"/>
              <a:gd name="T2" fmla="*/ 102 w 7930"/>
              <a:gd name="T3" fmla="*/ 0 h 11008"/>
              <a:gd name="T4" fmla="*/ 102 w 7930"/>
              <a:gd name="T5" fmla="*/ 2140 h 11008"/>
              <a:gd name="T6" fmla="*/ 0 w 7930"/>
              <a:gd name="T7" fmla="*/ 1427 h 11008"/>
              <a:gd name="T8" fmla="*/ 102 w 7930"/>
              <a:gd name="T9" fmla="*/ 2140 h 11008"/>
              <a:gd name="T10" fmla="*/ 0 w 7930"/>
              <a:gd name="T11" fmla="*/ 3567 h 11008"/>
              <a:gd name="T12" fmla="*/ 102 w 7930"/>
              <a:gd name="T13" fmla="*/ 2854 h 11008"/>
              <a:gd name="T14" fmla="*/ 296 w 7930"/>
              <a:gd name="T15" fmla="*/ 4951 h 11008"/>
              <a:gd name="T16" fmla="*/ 0 w 7930"/>
              <a:gd name="T17" fmla="*/ 4307 h 11008"/>
              <a:gd name="T18" fmla="*/ 102 w 7930"/>
              <a:gd name="T19" fmla="*/ 4281 h 11008"/>
              <a:gd name="T20" fmla="*/ 102 w 7930"/>
              <a:gd name="T21" fmla="*/ 4307 h 11008"/>
              <a:gd name="T22" fmla="*/ 296 w 7930"/>
              <a:gd name="T23" fmla="*/ 4951 h 11008"/>
              <a:gd name="T24" fmla="*/ 996 w 7930"/>
              <a:gd name="T25" fmla="*/ 5156 h 11008"/>
              <a:gd name="T26" fmla="*/ 1709 w 7930"/>
              <a:gd name="T27" fmla="*/ 5053 h 11008"/>
              <a:gd name="T28" fmla="*/ 3137 w 7930"/>
              <a:gd name="T29" fmla="*/ 5156 h 11008"/>
              <a:gd name="T30" fmla="*/ 2423 w 7930"/>
              <a:gd name="T31" fmla="*/ 5053 h 11008"/>
              <a:gd name="T32" fmla="*/ 3137 w 7930"/>
              <a:gd name="T33" fmla="*/ 5156 h 11008"/>
              <a:gd name="T34" fmla="*/ 4282 w 7930"/>
              <a:gd name="T35" fmla="*/ 5657 h 11008"/>
              <a:gd name="T36" fmla="*/ 3862 w 7930"/>
              <a:gd name="T37" fmla="*/ 5103 h 11008"/>
              <a:gd name="T38" fmla="*/ 4378 w 7930"/>
              <a:gd name="T39" fmla="*/ 5624 h 11008"/>
              <a:gd name="T40" fmla="*/ 4423 w 7930"/>
              <a:gd name="T41" fmla="*/ 7063 h 11008"/>
              <a:gd name="T42" fmla="*/ 4322 w 7930"/>
              <a:gd name="T43" fmla="*/ 6350 h 11008"/>
              <a:gd name="T44" fmla="*/ 4423 w 7930"/>
              <a:gd name="T45" fmla="*/ 7063 h 11008"/>
              <a:gd name="T46" fmla="*/ 5094 w 7930"/>
              <a:gd name="T47" fmla="*/ 8154 h 11008"/>
              <a:gd name="T48" fmla="*/ 4548 w 7930"/>
              <a:gd name="T49" fmla="*/ 7722 h 11008"/>
              <a:gd name="T50" fmla="*/ 5103 w 7930"/>
              <a:gd name="T51" fmla="*/ 8052 h 11008"/>
              <a:gd name="T52" fmla="*/ 6525 w 7930"/>
              <a:gd name="T53" fmla="*/ 8156 h 11008"/>
              <a:gd name="T54" fmla="*/ 5812 w 7930"/>
              <a:gd name="T55" fmla="*/ 8054 h 11008"/>
              <a:gd name="T56" fmla="*/ 6525 w 7930"/>
              <a:gd name="T57" fmla="*/ 8156 h 11008"/>
              <a:gd name="T58" fmla="*/ 7743 w 7930"/>
              <a:gd name="T59" fmla="*/ 8558 h 11008"/>
              <a:gd name="T60" fmla="*/ 7248 w 7930"/>
              <a:gd name="T61" fmla="*/ 8071 h 11008"/>
              <a:gd name="T62" fmla="*/ 7834 w 7930"/>
              <a:gd name="T63" fmla="*/ 8511 h 11008"/>
              <a:gd name="T64" fmla="*/ 7929 w 7930"/>
              <a:gd name="T65" fmla="*/ 9947 h 11008"/>
              <a:gd name="T66" fmla="*/ 7827 w 7930"/>
              <a:gd name="T67" fmla="*/ 9234 h 11008"/>
              <a:gd name="T68" fmla="*/ 7929 w 7930"/>
              <a:gd name="T69" fmla="*/ 9947 h 11008"/>
              <a:gd name="T70" fmla="*/ 7827 w 7930"/>
              <a:gd name="T71" fmla="*/ 11007 h 11008"/>
              <a:gd name="T72" fmla="*/ 7929 w 7930"/>
              <a:gd name="T73" fmla="*/ 10661 h 1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930" h="11008">
                <a:moveTo>
                  <a:pt x="102" y="714"/>
                </a:moveTo>
                <a:lnTo>
                  <a:pt x="0" y="714"/>
                </a:lnTo>
                <a:lnTo>
                  <a:pt x="0" y="0"/>
                </a:lnTo>
                <a:lnTo>
                  <a:pt x="102" y="0"/>
                </a:lnTo>
                <a:lnTo>
                  <a:pt x="102" y="714"/>
                </a:lnTo>
                <a:close/>
                <a:moveTo>
                  <a:pt x="102" y="2140"/>
                </a:moveTo>
                <a:lnTo>
                  <a:pt x="0" y="2140"/>
                </a:lnTo>
                <a:lnTo>
                  <a:pt x="0" y="1427"/>
                </a:lnTo>
                <a:lnTo>
                  <a:pt x="102" y="1427"/>
                </a:lnTo>
                <a:lnTo>
                  <a:pt x="102" y="2140"/>
                </a:lnTo>
                <a:close/>
                <a:moveTo>
                  <a:pt x="102" y="3567"/>
                </a:moveTo>
                <a:lnTo>
                  <a:pt x="0" y="3567"/>
                </a:lnTo>
                <a:lnTo>
                  <a:pt x="0" y="2854"/>
                </a:lnTo>
                <a:lnTo>
                  <a:pt x="102" y="2854"/>
                </a:lnTo>
                <a:lnTo>
                  <a:pt x="102" y="3567"/>
                </a:lnTo>
                <a:close/>
                <a:moveTo>
                  <a:pt x="296" y="4951"/>
                </a:moveTo>
                <a:lnTo>
                  <a:pt x="296" y="4951"/>
                </a:lnTo>
                <a:cubicBezTo>
                  <a:pt x="108" y="4790"/>
                  <a:pt x="0" y="4555"/>
                  <a:pt x="0" y="4307"/>
                </a:cubicBezTo>
                <a:lnTo>
                  <a:pt x="0" y="4281"/>
                </a:lnTo>
                <a:lnTo>
                  <a:pt x="102" y="4281"/>
                </a:lnTo>
                <a:lnTo>
                  <a:pt x="102" y="4307"/>
                </a:lnTo>
                <a:lnTo>
                  <a:pt x="102" y="4307"/>
                </a:lnTo>
                <a:cubicBezTo>
                  <a:pt x="102" y="4525"/>
                  <a:pt x="197" y="4732"/>
                  <a:pt x="362" y="4874"/>
                </a:cubicBezTo>
                <a:lnTo>
                  <a:pt x="296" y="4951"/>
                </a:lnTo>
                <a:close/>
                <a:moveTo>
                  <a:pt x="1709" y="5156"/>
                </a:moveTo>
                <a:lnTo>
                  <a:pt x="996" y="5156"/>
                </a:lnTo>
                <a:lnTo>
                  <a:pt x="996" y="5053"/>
                </a:lnTo>
                <a:lnTo>
                  <a:pt x="1709" y="5053"/>
                </a:lnTo>
                <a:lnTo>
                  <a:pt x="1709" y="5156"/>
                </a:lnTo>
                <a:close/>
                <a:moveTo>
                  <a:pt x="3137" y="5156"/>
                </a:moveTo>
                <a:lnTo>
                  <a:pt x="2423" y="5156"/>
                </a:lnTo>
                <a:lnTo>
                  <a:pt x="2423" y="5053"/>
                </a:lnTo>
                <a:lnTo>
                  <a:pt x="3137" y="5053"/>
                </a:lnTo>
                <a:lnTo>
                  <a:pt x="3137" y="5156"/>
                </a:lnTo>
                <a:close/>
                <a:moveTo>
                  <a:pt x="4282" y="5657"/>
                </a:moveTo>
                <a:lnTo>
                  <a:pt x="4282" y="5657"/>
                </a:lnTo>
                <a:cubicBezTo>
                  <a:pt x="4208" y="5447"/>
                  <a:pt x="4039" y="5275"/>
                  <a:pt x="3827" y="5199"/>
                </a:cubicBezTo>
                <a:lnTo>
                  <a:pt x="3862" y="5103"/>
                </a:lnTo>
                <a:lnTo>
                  <a:pt x="3862" y="5103"/>
                </a:lnTo>
                <a:cubicBezTo>
                  <a:pt x="4102" y="5189"/>
                  <a:pt x="4294" y="5384"/>
                  <a:pt x="4378" y="5624"/>
                </a:cubicBezTo>
                <a:lnTo>
                  <a:pt x="4282" y="5657"/>
                </a:lnTo>
                <a:close/>
                <a:moveTo>
                  <a:pt x="4423" y="7063"/>
                </a:moveTo>
                <a:lnTo>
                  <a:pt x="4322" y="7063"/>
                </a:lnTo>
                <a:lnTo>
                  <a:pt x="4322" y="6350"/>
                </a:lnTo>
                <a:lnTo>
                  <a:pt x="4423" y="6350"/>
                </a:lnTo>
                <a:lnTo>
                  <a:pt x="4423" y="7063"/>
                </a:lnTo>
                <a:close/>
                <a:moveTo>
                  <a:pt x="5094" y="8154"/>
                </a:moveTo>
                <a:lnTo>
                  <a:pt x="5094" y="8154"/>
                </a:lnTo>
                <a:cubicBezTo>
                  <a:pt x="4837" y="8130"/>
                  <a:pt x="4607" y="7994"/>
                  <a:pt x="4463" y="7778"/>
                </a:cubicBezTo>
                <a:lnTo>
                  <a:pt x="4548" y="7722"/>
                </a:lnTo>
                <a:lnTo>
                  <a:pt x="4548" y="7722"/>
                </a:lnTo>
                <a:cubicBezTo>
                  <a:pt x="4675" y="7911"/>
                  <a:pt x="4877" y="8032"/>
                  <a:pt x="5103" y="8052"/>
                </a:cubicBezTo>
                <a:lnTo>
                  <a:pt x="5094" y="8154"/>
                </a:lnTo>
                <a:close/>
                <a:moveTo>
                  <a:pt x="6525" y="8156"/>
                </a:moveTo>
                <a:lnTo>
                  <a:pt x="5812" y="8156"/>
                </a:lnTo>
                <a:lnTo>
                  <a:pt x="5812" y="8054"/>
                </a:lnTo>
                <a:lnTo>
                  <a:pt x="6525" y="8054"/>
                </a:lnTo>
                <a:lnTo>
                  <a:pt x="6525" y="8156"/>
                </a:lnTo>
                <a:close/>
                <a:moveTo>
                  <a:pt x="7743" y="8558"/>
                </a:moveTo>
                <a:lnTo>
                  <a:pt x="7743" y="8558"/>
                </a:lnTo>
                <a:cubicBezTo>
                  <a:pt x="7639" y="8357"/>
                  <a:pt x="7451" y="8215"/>
                  <a:pt x="7228" y="8171"/>
                </a:cubicBezTo>
                <a:lnTo>
                  <a:pt x="7248" y="8071"/>
                </a:lnTo>
                <a:lnTo>
                  <a:pt x="7248" y="8071"/>
                </a:lnTo>
                <a:cubicBezTo>
                  <a:pt x="7501" y="8121"/>
                  <a:pt x="7714" y="8281"/>
                  <a:pt x="7834" y="8511"/>
                </a:cubicBezTo>
                <a:lnTo>
                  <a:pt x="7743" y="8558"/>
                </a:lnTo>
                <a:close/>
                <a:moveTo>
                  <a:pt x="7929" y="9947"/>
                </a:moveTo>
                <a:lnTo>
                  <a:pt x="7827" y="9947"/>
                </a:lnTo>
                <a:lnTo>
                  <a:pt x="7827" y="9234"/>
                </a:lnTo>
                <a:lnTo>
                  <a:pt x="7929" y="9234"/>
                </a:lnTo>
                <a:lnTo>
                  <a:pt x="7929" y="9947"/>
                </a:lnTo>
                <a:close/>
                <a:moveTo>
                  <a:pt x="7929" y="11007"/>
                </a:moveTo>
                <a:lnTo>
                  <a:pt x="7827" y="11007"/>
                </a:lnTo>
                <a:lnTo>
                  <a:pt x="7827" y="10661"/>
                </a:lnTo>
                <a:lnTo>
                  <a:pt x="7929" y="10661"/>
                </a:lnTo>
                <a:lnTo>
                  <a:pt x="7929" y="11007"/>
                </a:lnTo>
                <a:close/>
              </a:path>
            </a:pathLst>
          </a:custGeom>
          <a:solidFill>
            <a:schemeClr val="bg1"/>
          </a:solidFill>
          <a:ln w="44450">
            <a:solidFill>
              <a:srgbClr val="71A8E3"/>
            </a:solidFill>
          </a:ln>
          <a:effectLst/>
        </p:spPr>
        <p:txBody>
          <a:bodyPr wrap="none" anchor="ctr"/>
          <a:lstStyle/>
          <a:p>
            <a:endParaRPr lang="en-US" sz="2449">
              <a:latin typeface="Gilroy Medium" panose="00000600000000000000" pitchFamily="50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76B9083-E984-B459-A791-83ED465468AF}"/>
              </a:ext>
            </a:extLst>
          </p:cNvPr>
          <p:cNvGrpSpPr/>
          <p:nvPr/>
        </p:nvGrpSpPr>
        <p:grpSpPr>
          <a:xfrm>
            <a:off x="4616510" y="1168821"/>
            <a:ext cx="4197845" cy="3884198"/>
            <a:chOff x="6040405" y="1077244"/>
            <a:chExt cx="5932550" cy="4116971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A6D17E1B-F6BF-8A22-2283-3456C556C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0405" y="1077244"/>
              <a:ext cx="1247052" cy="1444822"/>
            </a:xfrm>
            <a:custGeom>
              <a:avLst/>
              <a:gdLst>
                <a:gd name="T0" fmla="*/ 2002 w 2003"/>
                <a:gd name="T1" fmla="*/ 1002 h 2321"/>
                <a:gd name="T2" fmla="*/ 2002 w 2003"/>
                <a:gd name="T3" fmla="*/ 1002 h 2321"/>
                <a:gd name="T4" fmla="*/ 1001 w 2003"/>
                <a:gd name="T5" fmla="*/ 0 h 2321"/>
                <a:gd name="T6" fmla="*/ 1001 w 2003"/>
                <a:gd name="T7" fmla="*/ 0 h 2321"/>
                <a:gd name="T8" fmla="*/ 0 w 2003"/>
                <a:gd name="T9" fmla="*/ 1002 h 2321"/>
                <a:gd name="T10" fmla="*/ 0 w 2003"/>
                <a:gd name="T11" fmla="*/ 1002 h 2321"/>
                <a:gd name="T12" fmla="*/ 1 w 2003"/>
                <a:gd name="T13" fmla="*/ 1034 h 2321"/>
                <a:gd name="T14" fmla="*/ 1 w 2003"/>
                <a:gd name="T15" fmla="*/ 1034 h 2321"/>
                <a:gd name="T16" fmla="*/ 139 w 2003"/>
                <a:gd name="T17" fmla="*/ 1509 h 2321"/>
                <a:gd name="T18" fmla="*/ 139 w 2003"/>
                <a:gd name="T19" fmla="*/ 1509 h 2321"/>
                <a:gd name="T20" fmla="*/ 1001 w 2003"/>
                <a:gd name="T21" fmla="*/ 2320 h 2321"/>
                <a:gd name="T22" fmla="*/ 1001 w 2003"/>
                <a:gd name="T23" fmla="*/ 2320 h 2321"/>
                <a:gd name="T24" fmla="*/ 1855 w 2003"/>
                <a:gd name="T25" fmla="*/ 1523 h 2321"/>
                <a:gd name="T26" fmla="*/ 1855 w 2003"/>
                <a:gd name="T27" fmla="*/ 1523 h 2321"/>
                <a:gd name="T28" fmla="*/ 2002 w 2003"/>
                <a:gd name="T29" fmla="*/ 1002 h 2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03" h="2321">
                  <a:moveTo>
                    <a:pt x="2002" y="1002"/>
                  </a:moveTo>
                  <a:lnTo>
                    <a:pt x="2002" y="1002"/>
                  </a:lnTo>
                  <a:cubicBezTo>
                    <a:pt x="2002" y="449"/>
                    <a:pt x="1554" y="0"/>
                    <a:pt x="1001" y="0"/>
                  </a:cubicBezTo>
                  <a:lnTo>
                    <a:pt x="1001" y="0"/>
                  </a:lnTo>
                  <a:cubicBezTo>
                    <a:pt x="449" y="0"/>
                    <a:pt x="0" y="449"/>
                    <a:pt x="0" y="1002"/>
                  </a:cubicBezTo>
                  <a:lnTo>
                    <a:pt x="0" y="1002"/>
                  </a:lnTo>
                  <a:cubicBezTo>
                    <a:pt x="0" y="1002"/>
                    <a:pt x="0" y="1013"/>
                    <a:pt x="1" y="1034"/>
                  </a:cubicBezTo>
                  <a:lnTo>
                    <a:pt x="1" y="1034"/>
                  </a:lnTo>
                  <a:cubicBezTo>
                    <a:pt x="7" y="1207"/>
                    <a:pt x="56" y="1369"/>
                    <a:pt x="139" y="1509"/>
                  </a:cubicBezTo>
                  <a:lnTo>
                    <a:pt x="139" y="1509"/>
                  </a:lnTo>
                  <a:cubicBezTo>
                    <a:pt x="268" y="1764"/>
                    <a:pt x="518" y="2071"/>
                    <a:pt x="1001" y="2320"/>
                  </a:cubicBezTo>
                  <a:lnTo>
                    <a:pt x="1001" y="2320"/>
                  </a:lnTo>
                  <a:cubicBezTo>
                    <a:pt x="1475" y="2075"/>
                    <a:pt x="1724" y="1775"/>
                    <a:pt x="1855" y="1523"/>
                  </a:cubicBezTo>
                  <a:lnTo>
                    <a:pt x="1855" y="1523"/>
                  </a:lnTo>
                  <a:cubicBezTo>
                    <a:pt x="1948" y="1371"/>
                    <a:pt x="2002" y="1192"/>
                    <a:pt x="2002" y="1002"/>
                  </a:cubicBezTo>
                </a:path>
              </a:pathLst>
            </a:custGeom>
            <a:solidFill>
              <a:srgbClr val="145798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49">
                <a:latin typeface="Gilroy Medium" panose="00000600000000000000" pitchFamily="50" charset="0"/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A3F51244-EEF0-9BCA-2F92-90F992089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2460" y="1799655"/>
              <a:ext cx="1247052" cy="1444822"/>
            </a:xfrm>
            <a:custGeom>
              <a:avLst/>
              <a:gdLst>
                <a:gd name="T0" fmla="*/ 2002 w 2003"/>
                <a:gd name="T1" fmla="*/ 1001 h 2320"/>
                <a:gd name="T2" fmla="*/ 2002 w 2003"/>
                <a:gd name="T3" fmla="*/ 1001 h 2320"/>
                <a:gd name="T4" fmla="*/ 1001 w 2003"/>
                <a:gd name="T5" fmla="*/ 0 h 2320"/>
                <a:gd name="T6" fmla="*/ 1001 w 2003"/>
                <a:gd name="T7" fmla="*/ 0 h 2320"/>
                <a:gd name="T8" fmla="*/ 1 w 2003"/>
                <a:gd name="T9" fmla="*/ 1001 h 2320"/>
                <a:gd name="T10" fmla="*/ 1 w 2003"/>
                <a:gd name="T11" fmla="*/ 1001 h 2320"/>
                <a:gd name="T12" fmla="*/ 1 w 2003"/>
                <a:gd name="T13" fmla="*/ 1033 h 2320"/>
                <a:gd name="T14" fmla="*/ 1 w 2003"/>
                <a:gd name="T15" fmla="*/ 1033 h 2320"/>
                <a:gd name="T16" fmla="*/ 139 w 2003"/>
                <a:gd name="T17" fmla="*/ 1508 h 2320"/>
                <a:gd name="T18" fmla="*/ 139 w 2003"/>
                <a:gd name="T19" fmla="*/ 1508 h 2320"/>
                <a:gd name="T20" fmla="*/ 1000 w 2003"/>
                <a:gd name="T21" fmla="*/ 2319 h 2320"/>
                <a:gd name="T22" fmla="*/ 1000 w 2003"/>
                <a:gd name="T23" fmla="*/ 2319 h 2320"/>
                <a:gd name="T24" fmla="*/ 1855 w 2003"/>
                <a:gd name="T25" fmla="*/ 1522 h 2320"/>
                <a:gd name="T26" fmla="*/ 1855 w 2003"/>
                <a:gd name="T27" fmla="*/ 1522 h 2320"/>
                <a:gd name="T28" fmla="*/ 2002 w 2003"/>
                <a:gd name="T29" fmla="*/ 1001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03" h="2320">
                  <a:moveTo>
                    <a:pt x="2002" y="1001"/>
                  </a:moveTo>
                  <a:lnTo>
                    <a:pt x="2002" y="1001"/>
                  </a:lnTo>
                  <a:cubicBezTo>
                    <a:pt x="2002" y="448"/>
                    <a:pt x="1554" y="0"/>
                    <a:pt x="1001" y="0"/>
                  </a:cubicBezTo>
                  <a:lnTo>
                    <a:pt x="1001" y="0"/>
                  </a:lnTo>
                  <a:cubicBezTo>
                    <a:pt x="448" y="0"/>
                    <a:pt x="1" y="448"/>
                    <a:pt x="1" y="1001"/>
                  </a:cubicBezTo>
                  <a:lnTo>
                    <a:pt x="1" y="1001"/>
                  </a:lnTo>
                  <a:cubicBezTo>
                    <a:pt x="1" y="1001"/>
                    <a:pt x="0" y="1012"/>
                    <a:pt x="1" y="1033"/>
                  </a:cubicBezTo>
                  <a:lnTo>
                    <a:pt x="1" y="1033"/>
                  </a:lnTo>
                  <a:cubicBezTo>
                    <a:pt x="7" y="1206"/>
                    <a:pt x="56" y="1368"/>
                    <a:pt x="139" y="1508"/>
                  </a:cubicBezTo>
                  <a:lnTo>
                    <a:pt x="139" y="1508"/>
                  </a:lnTo>
                  <a:cubicBezTo>
                    <a:pt x="268" y="1763"/>
                    <a:pt x="518" y="2070"/>
                    <a:pt x="1000" y="2319"/>
                  </a:cubicBezTo>
                  <a:lnTo>
                    <a:pt x="1000" y="2319"/>
                  </a:lnTo>
                  <a:cubicBezTo>
                    <a:pt x="1475" y="2075"/>
                    <a:pt x="1724" y="1774"/>
                    <a:pt x="1855" y="1522"/>
                  </a:cubicBezTo>
                  <a:lnTo>
                    <a:pt x="1855" y="1522"/>
                  </a:lnTo>
                  <a:cubicBezTo>
                    <a:pt x="1948" y="1370"/>
                    <a:pt x="2002" y="1192"/>
                    <a:pt x="2002" y="1001"/>
                  </a:cubicBezTo>
                </a:path>
              </a:pathLst>
            </a:custGeom>
            <a:solidFill>
              <a:srgbClr val="145798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49">
                <a:solidFill>
                  <a:srgbClr val="3680CE"/>
                </a:solidFill>
                <a:latin typeface="Gilroy Medium" panose="00000600000000000000" pitchFamily="50" charset="0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9E3F30A-100E-DFCA-0C48-0F43E63D2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8537" y="3244477"/>
              <a:ext cx="1247052" cy="1444822"/>
            </a:xfrm>
            <a:custGeom>
              <a:avLst/>
              <a:gdLst>
                <a:gd name="T0" fmla="*/ 2002 w 2003"/>
                <a:gd name="T1" fmla="*/ 1000 h 2320"/>
                <a:gd name="T2" fmla="*/ 2002 w 2003"/>
                <a:gd name="T3" fmla="*/ 1000 h 2320"/>
                <a:gd name="T4" fmla="*/ 1001 w 2003"/>
                <a:gd name="T5" fmla="*/ 0 h 2320"/>
                <a:gd name="T6" fmla="*/ 1001 w 2003"/>
                <a:gd name="T7" fmla="*/ 0 h 2320"/>
                <a:gd name="T8" fmla="*/ 0 w 2003"/>
                <a:gd name="T9" fmla="*/ 1000 h 2320"/>
                <a:gd name="T10" fmla="*/ 0 w 2003"/>
                <a:gd name="T11" fmla="*/ 1000 h 2320"/>
                <a:gd name="T12" fmla="*/ 1 w 2003"/>
                <a:gd name="T13" fmla="*/ 1033 h 2320"/>
                <a:gd name="T14" fmla="*/ 1 w 2003"/>
                <a:gd name="T15" fmla="*/ 1033 h 2320"/>
                <a:gd name="T16" fmla="*/ 139 w 2003"/>
                <a:gd name="T17" fmla="*/ 1508 h 2320"/>
                <a:gd name="T18" fmla="*/ 139 w 2003"/>
                <a:gd name="T19" fmla="*/ 1508 h 2320"/>
                <a:gd name="T20" fmla="*/ 1000 w 2003"/>
                <a:gd name="T21" fmla="*/ 2319 h 2320"/>
                <a:gd name="T22" fmla="*/ 1000 w 2003"/>
                <a:gd name="T23" fmla="*/ 2319 h 2320"/>
                <a:gd name="T24" fmla="*/ 1855 w 2003"/>
                <a:gd name="T25" fmla="*/ 1522 h 2320"/>
                <a:gd name="T26" fmla="*/ 1855 w 2003"/>
                <a:gd name="T27" fmla="*/ 1522 h 2320"/>
                <a:gd name="T28" fmla="*/ 2002 w 2003"/>
                <a:gd name="T29" fmla="*/ 1000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03" h="2320">
                  <a:moveTo>
                    <a:pt x="2002" y="1000"/>
                  </a:moveTo>
                  <a:lnTo>
                    <a:pt x="2002" y="1000"/>
                  </a:lnTo>
                  <a:cubicBezTo>
                    <a:pt x="2002" y="447"/>
                    <a:pt x="1554" y="0"/>
                    <a:pt x="1001" y="0"/>
                  </a:cubicBezTo>
                  <a:lnTo>
                    <a:pt x="1001" y="0"/>
                  </a:lnTo>
                  <a:cubicBezTo>
                    <a:pt x="448" y="0"/>
                    <a:pt x="0" y="447"/>
                    <a:pt x="0" y="1000"/>
                  </a:cubicBezTo>
                  <a:lnTo>
                    <a:pt x="0" y="1000"/>
                  </a:lnTo>
                  <a:cubicBezTo>
                    <a:pt x="0" y="1000"/>
                    <a:pt x="0" y="1012"/>
                    <a:pt x="1" y="1033"/>
                  </a:cubicBezTo>
                  <a:lnTo>
                    <a:pt x="1" y="1033"/>
                  </a:lnTo>
                  <a:cubicBezTo>
                    <a:pt x="7" y="1206"/>
                    <a:pt x="56" y="1368"/>
                    <a:pt x="139" y="1508"/>
                  </a:cubicBezTo>
                  <a:lnTo>
                    <a:pt x="139" y="1508"/>
                  </a:lnTo>
                  <a:cubicBezTo>
                    <a:pt x="267" y="1763"/>
                    <a:pt x="518" y="2070"/>
                    <a:pt x="1000" y="2319"/>
                  </a:cubicBezTo>
                  <a:lnTo>
                    <a:pt x="1000" y="2319"/>
                  </a:lnTo>
                  <a:cubicBezTo>
                    <a:pt x="1474" y="2075"/>
                    <a:pt x="1724" y="1774"/>
                    <a:pt x="1855" y="1522"/>
                  </a:cubicBezTo>
                  <a:lnTo>
                    <a:pt x="1855" y="1522"/>
                  </a:lnTo>
                  <a:cubicBezTo>
                    <a:pt x="1948" y="1370"/>
                    <a:pt x="2002" y="1192"/>
                    <a:pt x="2002" y="1000"/>
                  </a:cubicBezTo>
                </a:path>
              </a:pathLst>
            </a:custGeom>
            <a:solidFill>
              <a:srgbClr val="145798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49">
                <a:latin typeface="Gilroy Medium" panose="00000600000000000000" pitchFamily="50" charset="0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92E0BFC-9EFA-B829-7466-C444E71B3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5903" y="3749393"/>
              <a:ext cx="1247052" cy="1444822"/>
            </a:xfrm>
            <a:custGeom>
              <a:avLst/>
              <a:gdLst>
                <a:gd name="T0" fmla="*/ 2002 w 2003"/>
                <a:gd name="T1" fmla="*/ 1001 h 2320"/>
                <a:gd name="T2" fmla="*/ 2002 w 2003"/>
                <a:gd name="T3" fmla="*/ 1001 h 2320"/>
                <a:gd name="T4" fmla="*/ 1001 w 2003"/>
                <a:gd name="T5" fmla="*/ 0 h 2320"/>
                <a:gd name="T6" fmla="*/ 1001 w 2003"/>
                <a:gd name="T7" fmla="*/ 0 h 2320"/>
                <a:gd name="T8" fmla="*/ 1 w 2003"/>
                <a:gd name="T9" fmla="*/ 1001 h 2320"/>
                <a:gd name="T10" fmla="*/ 1 w 2003"/>
                <a:gd name="T11" fmla="*/ 1001 h 2320"/>
                <a:gd name="T12" fmla="*/ 1 w 2003"/>
                <a:gd name="T13" fmla="*/ 1033 h 2320"/>
                <a:gd name="T14" fmla="*/ 1 w 2003"/>
                <a:gd name="T15" fmla="*/ 1033 h 2320"/>
                <a:gd name="T16" fmla="*/ 139 w 2003"/>
                <a:gd name="T17" fmla="*/ 1508 h 2320"/>
                <a:gd name="T18" fmla="*/ 139 w 2003"/>
                <a:gd name="T19" fmla="*/ 1508 h 2320"/>
                <a:gd name="T20" fmla="*/ 1000 w 2003"/>
                <a:gd name="T21" fmla="*/ 2319 h 2320"/>
                <a:gd name="T22" fmla="*/ 1000 w 2003"/>
                <a:gd name="T23" fmla="*/ 2319 h 2320"/>
                <a:gd name="T24" fmla="*/ 1855 w 2003"/>
                <a:gd name="T25" fmla="*/ 1523 h 2320"/>
                <a:gd name="T26" fmla="*/ 1855 w 2003"/>
                <a:gd name="T27" fmla="*/ 1523 h 2320"/>
                <a:gd name="T28" fmla="*/ 2002 w 2003"/>
                <a:gd name="T29" fmla="*/ 1001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03" h="2320">
                  <a:moveTo>
                    <a:pt x="2002" y="1001"/>
                  </a:moveTo>
                  <a:lnTo>
                    <a:pt x="2002" y="1001"/>
                  </a:lnTo>
                  <a:cubicBezTo>
                    <a:pt x="2002" y="448"/>
                    <a:pt x="1553" y="0"/>
                    <a:pt x="1001" y="0"/>
                  </a:cubicBezTo>
                  <a:lnTo>
                    <a:pt x="1001" y="0"/>
                  </a:lnTo>
                  <a:cubicBezTo>
                    <a:pt x="449" y="0"/>
                    <a:pt x="1" y="448"/>
                    <a:pt x="1" y="1001"/>
                  </a:cubicBezTo>
                  <a:lnTo>
                    <a:pt x="1" y="1001"/>
                  </a:lnTo>
                  <a:cubicBezTo>
                    <a:pt x="1" y="1001"/>
                    <a:pt x="0" y="1012"/>
                    <a:pt x="1" y="1033"/>
                  </a:cubicBezTo>
                  <a:lnTo>
                    <a:pt x="1" y="1033"/>
                  </a:lnTo>
                  <a:cubicBezTo>
                    <a:pt x="7" y="1206"/>
                    <a:pt x="57" y="1368"/>
                    <a:pt x="139" y="1508"/>
                  </a:cubicBezTo>
                  <a:lnTo>
                    <a:pt x="139" y="1508"/>
                  </a:lnTo>
                  <a:cubicBezTo>
                    <a:pt x="268" y="1764"/>
                    <a:pt x="518" y="2070"/>
                    <a:pt x="1000" y="2319"/>
                  </a:cubicBezTo>
                  <a:lnTo>
                    <a:pt x="1000" y="2319"/>
                  </a:lnTo>
                  <a:cubicBezTo>
                    <a:pt x="1474" y="2075"/>
                    <a:pt x="1723" y="1775"/>
                    <a:pt x="1855" y="1523"/>
                  </a:cubicBezTo>
                  <a:lnTo>
                    <a:pt x="1855" y="1523"/>
                  </a:lnTo>
                  <a:cubicBezTo>
                    <a:pt x="1948" y="1370"/>
                    <a:pt x="2002" y="1192"/>
                    <a:pt x="2002" y="1001"/>
                  </a:cubicBezTo>
                </a:path>
              </a:pathLst>
            </a:custGeom>
            <a:solidFill>
              <a:srgbClr val="145798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49">
                <a:latin typeface="Gilroy Medium" panose="00000600000000000000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A6D690-C698-DD52-8CBB-FD5EBA199E0F}"/>
                </a:ext>
              </a:extLst>
            </p:cNvPr>
            <p:cNvSpPr txBox="1"/>
            <p:nvPr/>
          </p:nvSpPr>
          <p:spPr>
            <a:xfrm>
              <a:off x="6277141" y="1555578"/>
              <a:ext cx="769339" cy="43498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lnSpc>
                  <a:spcPts val="3330"/>
                </a:lnSpc>
              </a:pPr>
              <a:r>
                <a:rPr lang="en-US" sz="3600" b="0" spc="-11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E202177-A0A3-7D88-8201-9D04CDA383E0}"/>
                </a:ext>
              </a:extLst>
            </p:cNvPr>
            <p:cNvSpPr txBox="1"/>
            <p:nvPr/>
          </p:nvSpPr>
          <p:spPr>
            <a:xfrm>
              <a:off x="7895535" y="2274661"/>
              <a:ext cx="769339" cy="43498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lnSpc>
                  <a:spcPts val="3330"/>
                </a:lnSpc>
              </a:pPr>
              <a:r>
                <a:rPr lang="en-US" sz="3600" b="0" spc="-11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3F20E4-154D-645A-EF04-5ADF189D49A7}"/>
                </a:ext>
              </a:extLst>
            </p:cNvPr>
            <p:cNvSpPr txBox="1"/>
            <p:nvPr/>
          </p:nvSpPr>
          <p:spPr>
            <a:xfrm>
              <a:off x="9167393" y="3749393"/>
              <a:ext cx="769339" cy="43498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lnSpc>
                  <a:spcPts val="3330"/>
                </a:lnSpc>
              </a:pPr>
              <a:r>
                <a:rPr lang="en-US" sz="3600" b="0" spc="-11">
                  <a:solidFill>
                    <a:schemeClr val="bg1"/>
                  </a:solidFill>
                  <a:latin typeface="+mj-lt"/>
                </a:rPr>
                <a:t>03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D6A3AC-2EE6-716B-45E4-57056D14E360}"/>
                </a:ext>
              </a:extLst>
            </p:cNvPr>
            <p:cNvSpPr txBox="1"/>
            <p:nvPr/>
          </p:nvSpPr>
          <p:spPr>
            <a:xfrm>
              <a:off x="10964759" y="4232831"/>
              <a:ext cx="769339" cy="43498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lnSpc>
                  <a:spcPts val="3330"/>
                </a:lnSpc>
              </a:pPr>
              <a:r>
                <a:rPr lang="en-US" sz="3600" b="0" spc="-11">
                  <a:solidFill>
                    <a:schemeClr val="bg1"/>
                  </a:solidFill>
                  <a:latin typeface="+mj-lt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822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ek Sche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BE8DAE2-BD49-4694-A73D-9CC18C6694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48783A-CDBC-A2A8-0CA7-404193BE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366CA1-4CC7-BF24-ABE7-AEE5361EF3CA}"/>
              </a:ext>
            </a:extLst>
          </p:cNvPr>
          <p:cNvSpPr/>
          <p:nvPr/>
        </p:nvSpPr>
        <p:spPr>
          <a:xfrm>
            <a:off x="228599" y="1219200"/>
            <a:ext cx="2000251" cy="2305050"/>
          </a:xfrm>
          <a:prstGeom prst="roundRect">
            <a:avLst>
              <a:gd name="adj" fmla="val 6750"/>
            </a:avLst>
          </a:prstGeom>
          <a:solidFill>
            <a:srgbClr val="EC9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n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882350-35F7-F137-A300-3154BB5E34FA}"/>
              </a:ext>
            </a:extLst>
          </p:cNvPr>
          <p:cNvSpPr/>
          <p:nvPr/>
        </p:nvSpPr>
        <p:spPr>
          <a:xfrm>
            <a:off x="2457450" y="1219200"/>
            <a:ext cx="2000251" cy="2305050"/>
          </a:xfrm>
          <a:prstGeom prst="roundRect">
            <a:avLst>
              <a:gd name="adj" fmla="val 6750"/>
            </a:avLst>
          </a:prstGeom>
          <a:solidFill>
            <a:srgbClr val="C77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n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0C34CE-E743-C5CE-0566-A6348A458DCB}"/>
              </a:ext>
            </a:extLst>
          </p:cNvPr>
          <p:cNvSpPr/>
          <p:nvPr/>
        </p:nvSpPr>
        <p:spPr>
          <a:xfrm>
            <a:off x="4686300" y="1219200"/>
            <a:ext cx="2000251" cy="2305050"/>
          </a:xfrm>
          <a:prstGeom prst="roundRect">
            <a:avLst>
              <a:gd name="adj" fmla="val 6750"/>
            </a:avLst>
          </a:prstGeom>
          <a:solidFill>
            <a:srgbClr val="5D9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n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8D99EF-EB86-548C-11F3-0BEFFAB42FFD}"/>
              </a:ext>
            </a:extLst>
          </p:cNvPr>
          <p:cNvSpPr/>
          <p:nvPr/>
        </p:nvSpPr>
        <p:spPr>
          <a:xfrm>
            <a:off x="6905815" y="1219200"/>
            <a:ext cx="2000251" cy="2305050"/>
          </a:xfrm>
          <a:prstGeom prst="roundRect">
            <a:avLst>
              <a:gd name="adj" fmla="val 6750"/>
            </a:avLst>
          </a:prstGeom>
          <a:solidFill>
            <a:srgbClr val="0F4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n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5F3872A-5020-9E81-994E-3B78940FFA84}"/>
              </a:ext>
            </a:extLst>
          </p:cNvPr>
          <p:cNvSpPr/>
          <p:nvPr/>
        </p:nvSpPr>
        <p:spPr>
          <a:xfrm>
            <a:off x="1343024" y="3842673"/>
            <a:ext cx="2000251" cy="2305050"/>
          </a:xfrm>
          <a:prstGeom prst="roundRect">
            <a:avLst>
              <a:gd name="adj" fmla="val 6750"/>
            </a:avLst>
          </a:prstGeom>
          <a:solidFill>
            <a:srgbClr val="368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>
              <a:latin typeface="+mn-l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D08363-7BDE-1994-9A0F-8B8835C9D39B}"/>
              </a:ext>
            </a:extLst>
          </p:cNvPr>
          <p:cNvSpPr/>
          <p:nvPr/>
        </p:nvSpPr>
        <p:spPr>
          <a:xfrm>
            <a:off x="3571872" y="3828105"/>
            <a:ext cx="2000251" cy="2305050"/>
          </a:xfrm>
          <a:prstGeom prst="roundRect">
            <a:avLst>
              <a:gd name="adj" fmla="val 6750"/>
            </a:avLst>
          </a:prstGeom>
          <a:solidFill>
            <a:srgbClr val="1457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n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8DE32D-DAC0-28AA-F629-6530651BAC1C}"/>
              </a:ext>
            </a:extLst>
          </p:cNvPr>
          <p:cNvSpPr/>
          <p:nvPr/>
        </p:nvSpPr>
        <p:spPr>
          <a:xfrm>
            <a:off x="5800724" y="3842673"/>
            <a:ext cx="2000251" cy="2305050"/>
          </a:xfrm>
          <a:prstGeom prst="roundRect">
            <a:avLst>
              <a:gd name="adj" fmla="val 675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n-lt"/>
            </a:endParaRP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3E0FB13C-B3D3-CC89-8B22-4D3DC55EDDA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3002" y="1857213"/>
            <a:ext cx="1771445" cy="1571788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defRPr sz="825">
                <a:solidFill>
                  <a:schemeClr val="bg1"/>
                </a:solidFill>
                <a:latin typeface="+mn-lt"/>
              </a:defRPr>
            </a:lvl3pPr>
            <a:lvl4pP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35823ED-48FE-341A-AB02-4ADE49610B9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3002" y="1361912"/>
            <a:ext cx="1771445" cy="495300"/>
          </a:xfrm>
        </p:spPr>
        <p:txBody>
          <a:bodyPr/>
          <a:lstStyle>
            <a:lvl1pPr algn="ctr">
              <a:defRPr sz="2100" b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defRPr sz="825">
                <a:solidFill>
                  <a:schemeClr val="bg1"/>
                </a:solidFill>
              </a:defRPr>
            </a:lvl3pPr>
            <a:lvl4pPr>
              <a:defRPr sz="788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B28C6E4-D43D-4AAD-AA6C-BD9885E32FD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73823" y="1857213"/>
            <a:ext cx="1771445" cy="1571788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defRPr sz="825">
                <a:solidFill>
                  <a:schemeClr val="bg1"/>
                </a:solidFill>
                <a:latin typeface="+mn-lt"/>
              </a:defRPr>
            </a:lvl3pPr>
            <a:lvl4pP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BF7D7BD-778A-4E3E-D4B4-013993C4A83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73823" y="1361912"/>
            <a:ext cx="1771445" cy="495300"/>
          </a:xfrm>
        </p:spPr>
        <p:txBody>
          <a:bodyPr/>
          <a:lstStyle>
            <a:lvl1pPr algn="ctr">
              <a:defRPr sz="2100" b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defRPr sz="825">
                <a:solidFill>
                  <a:schemeClr val="bg1"/>
                </a:solidFill>
              </a:defRPr>
            </a:lvl3pPr>
            <a:lvl4pPr>
              <a:defRPr sz="788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5BA7AF2-63E2-9747-5CF2-6EE0AFC3334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796761" y="1857213"/>
            <a:ext cx="1771445" cy="1571788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defRPr sz="825">
                <a:solidFill>
                  <a:schemeClr val="bg1"/>
                </a:solidFill>
                <a:latin typeface="+mn-lt"/>
              </a:defRPr>
            </a:lvl3pPr>
            <a:lvl4pP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2E02903-004F-C3F0-21E5-8C7F3FC5BC1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796761" y="1361912"/>
            <a:ext cx="1771445" cy="495300"/>
          </a:xfrm>
        </p:spPr>
        <p:txBody>
          <a:bodyPr/>
          <a:lstStyle>
            <a:lvl1pPr algn="ctr">
              <a:defRPr sz="2100" b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defRPr sz="825">
                <a:solidFill>
                  <a:schemeClr val="bg1"/>
                </a:solidFill>
              </a:defRPr>
            </a:lvl3pPr>
            <a:lvl4pPr>
              <a:defRPr sz="788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B316079D-17AC-A4EE-5AF4-ABD7EE1435B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029553" y="1857213"/>
            <a:ext cx="1771445" cy="1571788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defRPr sz="825">
                <a:solidFill>
                  <a:schemeClr val="bg1"/>
                </a:solidFill>
                <a:latin typeface="+mn-lt"/>
              </a:defRPr>
            </a:lvl3pPr>
            <a:lvl4pP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0A73F0F4-6102-FBB6-F8BD-E76801D5BE4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029553" y="1361912"/>
            <a:ext cx="1771445" cy="495300"/>
          </a:xfrm>
        </p:spPr>
        <p:txBody>
          <a:bodyPr/>
          <a:lstStyle>
            <a:lvl1pPr algn="ctr">
              <a:defRPr sz="2100" b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defRPr sz="825">
                <a:solidFill>
                  <a:schemeClr val="bg1"/>
                </a:solidFill>
              </a:defRPr>
            </a:lvl3pPr>
            <a:lvl4pPr>
              <a:defRPr sz="788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28CBEB1-C473-BA68-682F-E25666C73B2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462556" y="4451789"/>
            <a:ext cx="1771445" cy="1571788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defRPr sz="825">
                <a:solidFill>
                  <a:schemeClr val="bg1"/>
                </a:solidFill>
                <a:latin typeface="+mn-lt"/>
              </a:defRPr>
            </a:lvl3pPr>
            <a:lvl4pP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C9E0F917-776A-5630-408D-AE759278995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462556" y="3956488"/>
            <a:ext cx="1771445" cy="495300"/>
          </a:xfrm>
        </p:spPr>
        <p:txBody>
          <a:bodyPr/>
          <a:lstStyle>
            <a:lvl1pPr algn="ctr">
              <a:defRPr sz="2100" b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defRPr sz="825">
                <a:solidFill>
                  <a:schemeClr val="bg1"/>
                </a:solidFill>
              </a:defRPr>
            </a:lvl3pPr>
            <a:lvl4pPr>
              <a:defRPr sz="788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61C6F05D-EDC3-09AE-0D3B-824642A38F7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686278" y="4451789"/>
            <a:ext cx="1771445" cy="1571788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defRPr sz="825">
                <a:solidFill>
                  <a:schemeClr val="bg1"/>
                </a:solidFill>
                <a:latin typeface="+mn-lt"/>
              </a:defRPr>
            </a:lvl3pPr>
            <a:lvl4pP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0B2FA8DC-9809-2D57-EDF3-4E92723CBC1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686278" y="3956488"/>
            <a:ext cx="1771445" cy="495300"/>
          </a:xfrm>
        </p:spPr>
        <p:txBody>
          <a:bodyPr/>
          <a:lstStyle>
            <a:lvl1pPr algn="ctr">
              <a:defRPr sz="2100" b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defRPr sz="825">
                <a:solidFill>
                  <a:schemeClr val="bg1"/>
                </a:solidFill>
              </a:defRPr>
            </a:lvl3pPr>
            <a:lvl4pPr>
              <a:defRPr sz="788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1BE6E11F-D789-FD72-BCD1-6D4D6CDEB73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909999" y="4451789"/>
            <a:ext cx="1771445" cy="1571788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defRPr sz="825">
                <a:solidFill>
                  <a:schemeClr val="bg1"/>
                </a:solidFill>
                <a:latin typeface="+mn-lt"/>
              </a:defRPr>
            </a:lvl3pPr>
            <a:lvl4pP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1E8815AD-159B-3574-EEB3-46C58943500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909999" y="3956488"/>
            <a:ext cx="1771445" cy="495300"/>
          </a:xfrm>
        </p:spPr>
        <p:txBody>
          <a:bodyPr/>
          <a:lstStyle>
            <a:lvl1pPr algn="ctr">
              <a:defRPr sz="2100" b="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 sz="900">
                <a:solidFill>
                  <a:schemeClr val="bg1"/>
                </a:solidFill>
              </a:defRPr>
            </a:lvl2pPr>
            <a:lvl3pPr>
              <a:defRPr sz="825">
                <a:solidFill>
                  <a:schemeClr val="bg1"/>
                </a:solidFill>
              </a:defRPr>
            </a:lvl3pPr>
            <a:lvl4pPr>
              <a:defRPr sz="788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9682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/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597" y="5768976"/>
            <a:ext cx="2725688" cy="3641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4247FAE-F3BC-A7B3-E9DB-100FEF39B3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66088" y="0"/>
            <a:ext cx="5477912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FA5B9A31-47DC-482D-ABBA-D2E3E87CF5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850" y="724844"/>
            <a:ext cx="2272388" cy="962684"/>
          </a:xfrm>
        </p:spPr>
        <p:txBody>
          <a:bodyPr anchor="ctr" anchorCtr="0"/>
          <a:lstStyle>
            <a:lvl1pPr>
              <a:spcBef>
                <a:spcPts val="225"/>
              </a:spcBef>
              <a:defRPr b="1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  <a:latin typeface="+mn-lt"/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3C471A95-A226-5D96-1264-63E47463E2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0850" y="2106461"/>
            <a:ext cx="2272388" cy="962684"/>
          </a:xfrm>
        </p:spPr>
        <p:txBody>
          <a:bodyPr anchor="ctr" anchorCtr="0"/>
          <a:lstStyle>
            <a:lvl1pPr>
              <a:spcBef>
                <a:spcPts val="225"/>
              </a:spcBef>
              <a:defRPr b="1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  <a:latin typeface="+mn-lt"/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1A2D0DDB-D0DD-0619-593D-81C91863F7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0850" y="3482344"/>
            <a:ext cx="2272388" cy="962684"/>
          </a:xfrm>
        </p:spPr>
        <p:txBody>
          <a:bodyPr anchor="ctr" anchorCtr="0"/>
          <a:lstStyle>
            <a:lvl1pPr>
              <a:spcBef>
                <a:spcPts val="225"/>
              </a:spcBef>
              <a:defRPr b="1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  <a:latin typeface="+mn-lt"/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DB128B8D-4433-B2D3-8692-380FB8447E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0850" y="4806292"/>
            <a:ext cx="2272388" cy="962684"/>
          </a:xfrm>
        </p:spPr>
        <p:txBody>
          <a:bodyPr anchor="ctr" anchorCtr="0"/>
          <a:lstStyle>
            <a:lvl1pPr>
              <a:spcBef>
                <a:spcPts val="225"/>
              </a:spcBef>
              <a:defRPr b="1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  <a:latin typeface="+mn-lt"/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D07E4918-859A-C015-91FC-7468161E3D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8600" y="724844"/>
            <a:ext cx="542250" cy="962684"/>
          </a:xfrm>
        </p:spPr>
        <p:txBody>
          <a:bodyPr anchor="t" anchorCtr="0"/>
          <a:lstStyle>
            <a:lvl1pPr>
              <a:spcBef>
                <a:spcPts val="225"/>
              </a:spcBef>
              <a:defRPr sz="2700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958279B1-5F88-9920-6B86-FF48038CE1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8600" y="2106461"/>
            <a:ext cx="542250" cy="962684"/>
          </a:xfrm>
        </p:spPr>
        <p:txBody>
          <a:bodyPr anchor="t" anchorCtr="0"/>
          <a:lstStyle>
            <a:lvl1pPr>
              <a:spcBef>
                <a:spcPts val="225"/>
              </a:spcBef>
              <a:defRPr sz="2700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0E99209E-3FB0-B917-35E1-04FED0526B4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8600" y="3482344"/>
            <a:ext cx="542250" cy="962684"/>
          </a:xfrm>
        </p:spPr>
        <p:txBody>
          <a:bodyPr anchor="t" anchorCtr="0"/>
          <a:lstStyle>
            <a:lvl1pPr>
              <a:spcBef>
                <a:spcPts val="225"/>
              </a:spcBef>
              <a:defRPr sz="2700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02189042-D8A9-0154-C2F2-0B0CED24A6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8600" y="4806292"/>
            <a:ext cx="542250" cy="962684"/>
          </a:xfrm>
        </p:spPr>
        <p:txBody>
          <a:bodyPr anchor="t" anchorCtr="0"/>
          <a:lstStyle>
            <a:lvl1pPr>
              <a:spcBef>
                <a:spcPts val="225"/>
              </a:spcBef>
              <a:defRPr sz="2700" b="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7030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BE8DAE2-BD49-4694-A73D-9CC18C6694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597" y="5768976"/>
            <a:ext cx="4425454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48783A-CDBC-A2A8-0CA7-404193BE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E1B85BB8-4393-BC66-B4FF-801449913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8" y="1219201"/>
            <a:ext cx="2718306" cy="962684"/>
          </a:xfrm>
        </p:spPr>
        <p:txBody>
          <a:bodyPr anchor="ctr" anchorCtr="0"/>
          <a:lstStyle>
            <a:lvl1pPr>
              <a:spcBef>
                <a:spcPts val="225"/>
              </a:spcBef>
              <a:defRPr b="1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  <a:latin typeface="+mn-lt"/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7EDE9B4E-537B-E0B0-C4DB-0D95B8828F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8" y="2414898"/>
            <a:ext cx="2718306" cy="962684"/>
          </a:xfrm>
        </p:spPr>
        <p:txBody>
          <a:bodyPr anchor="ctr" anchorCtr="0"/>
          <a:lstStyle>
            <a:lvl1pPr>
              <a:defRPr b="1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  <a:latin typeface="+mn-lt"/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A69E259-7852-EFDF-8192-66328EFFEB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8598" y="3610595"/>
            <a:ext cx="2718306" cy="962684"/>
          </a:xfrm>
        </p:spPr>
        <p:txBody>
          <a:bodyPr anchor="ctr" anchorCtr="0"/>
          <a:lstStyle>
            <a:lvl1pPr>
              <a:defRPr b="1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  <a:latin typeface="+mn-lt"/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51DD9120-B068-0899-D633-842668897D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598" y="4806291"/>
            <a:ext cx="2718306" cy="962684"/>
          </a:xfrm>
        </p:spPr>
        <p:txBody>
          <a:bodyPr anchor="ctr" anchorCtr="0"/>
          <a:lstStyle>
            <a:lvl1pPr>
              <a:defRPr b="1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  <a:latin typeface="+mn-lt"/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5C1F92D-6FE9-8836-F453-891297070CFB}"/>
              </a:ext>
            </a:extLst>
          </p:cNvPr>
          <p:cNvGrpSpPr/>
          <p:nvPr/>
        </p:nvGrpSpPr>
        <p:grpSpPr>
          <a:xfrm>
            <a:off x="4556023" y="1219200"/>
            <a:ext cx="4336766" cy="4373770"/>
            <a:chOff x="1549047" y="1642531"/>
            <a:chExt cx="5782355" cy="437377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317D88F-96E7-4AD7-BD83-7A22337F8FFC}"/>
                </a:ext>
              </a:extLst>
            </p:cNvPr>
            <p:cNvSpPr/>
            <p:nvPr/>
          </p:nvSpPr>
          <p:spPr>
            <a:xfrm>
              <a:off x="1679751" y="1775876"/>
              <a:ext cx="5511450" cy="4098849"/>
            </a:xfrm>
            <a:prstGeom prst="roundRect">
              <a:avLst>
                <a:gd name="adj" fmla="val 3589"/>
              </a:avLst>
            </a:prstGeom>
            <a:solidFill>
              <a:srgbClr val="EC9F0B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675">
                <a:latin typeface="+mn-lt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0" name="Straight Connector 29">
              <a:extLst>
                <a:ext uri="{FF2B5EF4-FFF2-40B4-BE49-F238E27FC236}">
                  <a16:creationId xmlns:a16="http://schemas.microsoft.com/office/drawing/2014/main" id="{145318AE-6408-4053-8034-1E9D1CAEE9FD}"/>
                </a:ext>
              </a:extLst>
            </p:cNvPr>
            <p:cNvSpPr/>
            <p:nvPr/>
          </p:nvSpPr>
          <p:spPr>
            <a:xfrm>
              <a:off x="4465935" y="1712631"/>
              <a:ext cx="0" cy="4208827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</a:ln>
          </p:spPr>
          <p:txBody>
            <a:bodyPr vert="horz" wrap="none" lIns="900" tIns="900" rIns="900" bIns="900" anchor="ctr" anchorCtr="1" compatLnSpc="0"/>
            <a:lstStyle/>
            <a:p>
              <a:pPr hangingPunct="0"/>
              <a:endParaRPr lang="en-US" sz="675">
                <a:latin typeface="+mn-lt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3" name="Straight Connector 32">
              <a:extLst>
                <a:ext uri="{FF2B5EF4-FFF2-40B4-BE49-F238E27FC236}">
                  <a16:creationId xmlns:a16="http://schemas.microsoft.com/office/drawing/2014/main" id="{00A0533C-44E6-4F69-86FF-781C7ABC43CF}"/>
                </a:ext>
              </a:extLst>
            </p:cNvPr>
            <p:cNvSpPr/>
            <p:nvPr/>
          </p:nvSpPr>
          <p:spPr>
            <a:xfrm flipH="1">
              <a:off x="1619147" y="3825301"/>
              <a:ext cx="5572054" cy="0"/>
            </a:xfrm>
            <a:prstGeom prst="line">
              <a:avLst/>
            </a:prstGeom>
            <a:noFill/>
            <a:ln w="19050" cap="flat">
              <a:solidFill>
                <a:schemeClr val="accent5"/>
              </a:solidFill>
              <a:prstDash val="solid"/>
              <a:round/>
            </a:ln>
          </p:spPr>
          <p:txBody>
            <a:bodyPr vert="horz" wrap="none" lIns="900" tIns="900" rIns="900" bIns="900" anchor="ctr" anchorCtr="1" compatLnSpc="0"/>
            <a:lstStyle/>
            <a:p>
              <a:pPr hangingPunct="0"/>
              <a:endParaRPr lang="en-US" sz="675">
                <a:latin typeface="+mn-lt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1C9B0DB-F070-4AA7-B572-F133C208612B}"/>
                </a:ext>
              </a:extLst>
            </p:cNvPr>
            <p:cNvSpPr/>
            <p:nvPr/>
          </p:nvSpPr>
          <p:spPr>
            <a:xfrm>
              <a:off x="4384305" y="1642531"/>
              <a:ext cx="162633" cy="14020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" h="226">
                  <a:moveTo>
                    <a:pt x="131" y="0"/>
                  </a:moveTo>
                  <a:lnTo>
                    <a:pt x="0" y="226"/>
                  </a:lnTo>
                  <a:lnTo>
                    <a:pt x="262" y="226"/>
                  </a:lnTo>
                  <a:close/>
                </a:path>
              </a:pathLst>
            </a:custGeom>
            <a:solidFill>
              <a:schemeClr val="accent5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675">
                <a:latin typeface="+mn-lt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67529EF-0A17-43D4-A9BD-2D0E4264C893}"/>
                </a:ext>
              </a:extLst>
            </p:cNvPr>
            <p:cNvSpPr/>
            <p:nvPr/>
          </p:nvSpPr>
          <p:spPr>
            <a:xfrm>
              <a:off x="7191201" y="3744296"/>
              <a:ext cx="140201" cy="16201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6" h="261">
                  <a:moveTo>
                    <a:pt x="226" y="130"/>
                  </a:moveTo>
                  <a:lnTo>
                    <a:pt x="0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chemeClr val="accent5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675">
                <a:latin typeface="+mn-lt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7725938-EC3E-44B4-9EB5-41DD24B79310}"/>
                </a:ext>
              </a:extLst>
            </p:cNvPr>
            <p:cNvSpPr/>
            <p:nvPr/>
          </p:nvSpPr>
          <p:spPr>
            <a:xfrm>
              <a:off x="4384305" y="5876100"/>
              <a:ext cx="162633" cy="14020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" h="226">
                  <a:moveTo>
                    <a:pt x="131" y="226"/>
                  </a:move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675">
                <a:latin typeface="+mn-lt"/>
                <a:ea typeface="Microsoft YaHei" pitchFamily="2"/>
                <a:cs typeface="Lucida Sans" pitchFamily="2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6845F-090B-40B0-A362-7A15965D38E0}"/>
                </a:ext>
              </a:extLst>
            </p:cNvPr>
            <p:cNvSpPr/>
            <p:nvPr/>
          </p:nvSpPr>
          <p:spPr>
            <a:xfrm>
              <a:off x="1549047" y="3759251"/>
              <a:ext cx="140201" cy="16201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6" h="261">
                  <a:moveTo>
                    <a:pt x="0" y="130"/>
                  </a:moveTo>
                  <a:lnTo>
                    <a:pt x="226" y="26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accent5"/>
            </a:solidFill>
            <a:ln cap="flat">
              <a:noFill/>
              <a:prstDash val="solid"/>
            </a:ln>
          </p:spPr>
          <p:txBody>
            <a:bodyPr vert="horz" wrap="none" lIns="45000" tIns="22500" rIns="45000" bIns="22500" anchor="ctr" anchorCtr="1" compatLnSpc="0"/>
            <a:lstStyle/>
            <a:p>
              <a:pPr hangingPunct="0"/>
              <a:endParaRPr lang="en-US" sz="675">
                <a:latin typeface="+mn-lt"/>
                <a:ea typeface="Microsoft YaHei" pitchFamily="2"/>
                <a:cs typeface="Lucida Sans" pitchFamily="2"/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4EDABC-D71B-7C1F-8A30-770BAE0FC7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07137" y="5768855"/>
            <a:ext cx="3427416" cy="365125"/>
          </a:xfrm>
        </p:spPr>
        <p:txBody>
          <a:bodyPr/>
          <a:lstStyle>
            <a:lvl1pPr algn="ctr">
              <a:defRPr b="1"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239B2A47-934D-5374-A0F4-C07FE9977E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16200000">
            <a:off x="2302596" y="3269097"/>
            <a:ext cx="4106948" cy="273844"/>
          </a:xfrm>
        </p:spPr>
        <p:txBody>
          <a:bodyPr/>
          <a:lstStyle>
            <a:lvl1pPr algn="ctr">
              <a:defRPr b="1"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91AD4326-F4E9-9C47-2DA9-4993909B6E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4051" y="1635779"/>
            <a:ext cx="2089637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E1810209-D8A6-FD38-26E5-67C424E5E7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43454" y="1635779"/>
            <a:ext cx="2044185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3F83BD9B-E629-9B75-7C70-7525AED611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54051" y="4716435"/>
            <a:ext cx="2089637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E116D7F-5F53-06D7-CE87-23C28CF9057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43454" y="4716435"/>
            <a:ext cx="2089637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7C12A7B-9EF8-AEDF-2575-EA5DA7BEF6F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72005" y="2142862"/>
            <a:ext cx="1253729" cy="962685"/>
          </a:xfrm>
        </p:spPr>
        <p:txBody>
          <a:bodyPr/>
          <a:lstStyle>
            <a:lvl1pPr algn="ctr">
              <a:defRPr sz="51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4B65FD40-169F-F326-47E8-1432DD48D5E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38682" y="2142862"/>
            <a:ext cx="1253729" cy="962685"/>
          </a:xfrm>
        </p:spPr>
        <p:txBody>
          <a:bodyPr/>
          <a:lstStyle>
            <a:lvl1pPr algn="ctr">
              <a:defRPr sz="51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4FA2F5BF-753D-6582-5F26-C36630AB82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72005" y="3625841"/>
            <a:ext cx="1253729" cy="962685"/>
          </a:xfrm>
        </p:spPr>
        <p:txBody>
          <a:bodyPr/>
          <a:lstStyle>
            <a:lvl1pPr algn="ctr">
              <a:defRPr sz="51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8D063A49-5C1A-306D-511F-8662285612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138682" y="3625841"/>
            <a:ext cx="1253729" cy="962685"/>
          </a:xfrm>
        </p:spPr>
        <p:txBody>
          <a:bodyPr/>
          <a:lstStyle>
            <a:lvl1pPr algn="ctr">
              <a:defRPr sz="51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49698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fo 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BE8DAE2-BD49-4694-A73D-9CC18C6694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1" y="724845"/>
            <a:ext cx="4769070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597" y="5768976"/>
            <a:ext cx="476907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48783A-CDBC-A2A8-0CA7-404193BE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4769070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E1B85BB8-4393-BC66-B4FF-801449913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8" y="1219201"/>
            <a:ext cx="3871185" cy="962684"/>
          </a:xfrm>
        </p:spPr>
        <p:txBody>
          <a:bodyPr anchor="ctr" anchorCtr="0"/>
          <a:lstStyle>
            <a:lvl1pPr>
              <a:spcBef>
                <a:spcPts val="225"/>
              </a:spcBef>
              <a:defRPr b="1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  <a:latin typeface="+mn-lt"/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7EDE9B4E-537B-E0B0-C4DB-0D95B8828F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598" y="2414898"/>
            <a:ext cx="3871185" cy="962684"/>
          </a:xfrm>
        </p:spPr>
        <p:txBody>
          <a:bodyPr anchor="ctr" anchorCtr="0"/>
          <a:lstStyle>
            <a:lvl1pPr>
              <a:defRPr b="1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  <a:latin typeface="+mn-lt"/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A69E259-7852-EFDF-8192-66328EFFEB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8598" y="3610595"/>
            <a:ext cx="3871185" cy="962684"/>
          </a:xfrm>
        </p:spPr>
        <p:txBody>
          <a:bodyPr anchor="ctr" anchorCtr="0"/>
          <a:lstStyle>
            <a:lvl1pPr>
              <a:defRPr b="1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  <a:latin typeface="+mn-lt"/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51DD9120-B068-0899-D633-842668897D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598" y="4806291"/>
            <a:ext cx="3871185" cy="962684"/>
          </a:xfrm>
        </p:spPr>
        <p:txBody>
          <a:bodyPr anchor="ctr" anchorCtr="0"/>
          <a:lstStyle>
            <a:lvl1pPr>
              <a:defRPr b="1">
                <a:solidFill>
                  <a:schemeClr val="tx2"/>
                </a:solidFill>
                <a:latin typeface="+mn-lt"/>
              </a:defRPr>
            </a:lvl1pPr>
            <a:lvl2pPr marL="0" indent="0">
              <a:spcBef>
                <a:spcPts val="225"/>
              </a:spcBef>
              <a:buNone/>
              <a:defRPr b="0">
                <a:solidFill>
                  <a:schemeClr val="tx2"/>
                </a:solidFill>
                <a:latin typeface="+mn-lt"/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D1CCA079-F015-9D0B-435B-8B533B1E528E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5225796" y="248594"/>
            <a:ext cx="3689604" cy="5885506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74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blem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BE8DAE2-BD49-4694-A73D-9CC18C6694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48783A-CDBC-A2A8-0CA7-404193BE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277A123-21DA-40CE-B431-92CC45964013}"/>
              </a:ext>
            </a:extLst>
          </p:cNvPr>
          <p:cNvSpPr/>
          <p:nvPr/>
        </p:nvSpPr>
        <p:spPr>
          <a:xfrm>
            <a:off x="228597" y="1523996"/>
            <a:ext cx="4003932" cy="1231905"/>
          </a:xfrm>
          <a:prstGeom prst="roundRect">
            <a:avLst>
              <a:gd name="adj" fmla="val 8135"/>
            </a:avLst>
          </a:prstGeom>
          <a:solidFill>
            <a:srgbClr val="368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n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41FAAD-7AC8-731A-123A-BE82562493F6}"/>
              </a:ext>
            </a:extLst>
          </p:cNvPr>
          <p:cNvSpPr/>
          <p:nvPr/>
        </p:nvSpPr>
        <p:spPr>
          <a:xfrm>
            <a:off x="228597" y="3060697"/>
            <a:ext cx="4003932" cy="1231905"/>
          </a:xfrm>
          <a:prstGeom prst="roundRect">
            <a:avLst>
              <a:gd name="adj" fmla="val 8135"/>
            </a:avLst>
          </a:prstGeom>
          <a:solidFill>
            <a:srgbClr val="EC9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n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AC9BC4-68A6-9698-3277-84C08E3A4FE3}"/>
              </a:ext>
            </a:extLst>
          </p:cNvPr>
          <p:cNvSpPr/>
          <p:nvPr/>
        </p:nvSpPr>
        <p:spPr>
          <a:xfrm>
            <a:off x="228597" y="4567235"/>
            <a:ext cx="4003932" cy="1231905"/>
          </a:xfrm>
          <a:prstGeom prst="roundRect">
            <a:avLst>
              <a:gd name="adj" fmla="val 8135"/>
            </a:avLst>
          </a:prstGeom>
          <a:solidFill>
            <a:srgbClr val="5D9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n-l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BE099A-50C1-905E-4C39-DB7B4D4FBE6B}"/>
              </a:ext>
            </a:extLst>
          </p:cNvPr>
          <p:cNvSpPr/>
          <p:nvPr/>
        </p:nvSpPr>
        <p:spPr>
          <a:xfrm>
            <a:off x="4911468" y="1523996"/>
            <a:ext cx="4003932" cy="1231905"/>
          </a:xfrm>
          <a:prstGeom prst="roundRect">
            <a:avLst>
              <a:gd name="adj" fmla="val 8135"/>
            </a:avLst>
          </a:prstGeom>
          <a:solidFill>
            <a:srgbClr val="023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n-l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4FBEE3E-9113-6772-A9D0-E842B248D267}"/>
              </a:ext>
            </a:extLst>
          </p:cNvPr>
          <p:cNvSpPr/>
          <p:nvPr/>
        </p:nvSpPr>
        <p:spPr>
          <a:xfrm>
            <a:off x="4911468" y="3060697"/>
            <a:ext cx="4003932" cy="1231905"/>
          </a:xfrm>
          <a:prstGeom prst="roundRect">
            <a:avLst>
              <a:gd name="adj" fmla="val 8135"/>
            </a:avLst>
          </a:prstGeom>
          <a:solidFill>
            <a:srgbClr val="C77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n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F44D307-3B59-B3A7-B673-5E599BB053D3}"/>
              </a:ext>
            </a:extLst>
          </p:cNvPr>
          <p:cNvSpPr/>
          <p:nvPr/>
        </p:nvSpPr>
        <p:spPr>
          <a:xfrm>
            <a:off x="4911468" y="4567235"/>
            <a:ext cx="4003932" cy="1231905"/>
          </a:xfrm>
          <a:prstGeom prst="roundRect">
            <a:avLst>
              <a:gd name="adj" fmla="val 8135"/>
            </a:avLst>
          </a:prstGeom>
          <a:solidFill>
            <a:srgbClr val="0F44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E352DA-FF04-36BF-CDB8-9D168B369D23}"/>
              </a:ext>
            </a:extLst>
          </p:cNvPr>
          <p:cNvCxnSpPr/>
          <p:nvPr/>
        </p:nvCxnSpPr>
        <p:spPr>
          <a:xfrm>
            <a:off x="4367048" y="2144110"/>
            <a:ext cx="409904" cy="0"/>
          </a:xfrm>
          <a:prstGeom prst="line">
            <a:avLst/>
          </a:prstGeom>
          <a:ln w="22225">
            <a:solidFill>
              <a:srgbClr val="023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08CA50-6DC2-DB93-2A7F-967901CC7BFC}"/>
              </a:ext>
            </a:extLst>
          </p:cNvPr>
          <p:cNvCxnSpPr>
            <a:cxnSpLocks/>
          </p:cNvCxnSpPr>
          <p:nvPr/>
        </p:nvCxnSpPr>
        <p:spPr>
          <a:xfrm>
            <a:off x="4367048" y="3676648"/>
            <a:ext cx="409904" cy="0"/>
          </a:xfrm>
          <a:prstGeom prst="line">
            <a:avLst/>
          </a:prstGeom>
          <a:ln w="22225">
            <a:solidFill>
              <a:srgbClr val="023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5482F3-BE7A-6063-3F74-E7CFE37C5D68}"/>
              </a:ext>
            </a:extLst>
          </p:cNvPr>
          <p:cNvCxnSpPr>
            <a:cxnSpLocks/>
          </p:cNvCxnSpPr>
          <p:nvPr/>
        </p:nvCxnSpPr>
        <p:spPr>
          <a:xfrm>
            <a:off x="4367048" y="5183186"/>
            <a:ext cx="409904" cy="0"/>
          </a:xfrm>
          <a:prstGeom prst="line">
            <a:avLst/>
          </a:prstGeom>
          <a:ln w="22225">
            <a:solidFill>
              <a:srgbClr val="023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61755C0-BE8F-2307-55C1-F1CF08EC24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9329" y="1523995"/>
            <a:ext cx="3759706" cy="1201740"/>
          </a:xfrm>
        </p:spPr>
        <p:txBody>
          <a:bodyPr anchor="ctr" anchorCtr="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b="0">
                <a:solidFill>
                  <a:schemeClr val="bg1"/>
                </a:solidFill>
                <a:latin typeface="+mn-lt"/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79E63985-202E-44C4-FEF8-9D09D8A725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329" y="3071201"/>
            <a:ext cx="3759706" cy="1201740"/>
          </a:xfrm>
        </p:spPr>
        <p:txBody>
          <a:bodyPr anchor="ctr" anchorCtr="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b="0">
                <a:solidFill>
                  <a:schemeClr val="bg1"/>
                </a:solidFill>
                <a:latin typeface="+mn-lt"/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4A33675-CF40-5496-4117-515D5D08FE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329" y="4579929"/>
            <a:ext cx="3759706" cy="1201740"/>
          </a:xfrm>
        </p:spPr>
        <p:txBody>
          <a:bodyPr anchor="ctr" anchorCtr="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b="0">
                <a:solidFill>
                  <a:schemeClr val="bg1"/>
                </a:solidFill>
                <a:latin typeface="+mn-lt"/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5CA7CEAA-CD1C-AE53-D999-47F849F9E1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4966" y="4579929"/>
            <a:ext cx="3759706" cy="1201740"/>
          </a:xfrm>
        </p:spPr>
        <p:txBody>
          <a:bodyPr anchor="ctr" anchorCtr="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b="0">
                <a:solidFill>
                  <a:schemeClr val="bg1"/>
                </a:solidFill>
                <a:latin typeface="+mn-lt"/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57D78F3C-11F0-1F5A-39DD-CA19C0DCE5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44966" y="3071201"/>
            <a:ext cx="3759706" cy="1201740"/>
          </a:xfrm>
        </p:spPr>
        <p:txBody>
          <a:bodyPr anchor="ctr" anchorCtr="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b="0">
                <a:solidFill>
                  <a:schemeClr val="bg1"/>
                </a:solidFill>
                <a:latin typeface="+mn-lt"/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77DD4C1D-1F57-6816-8675-584DA58C24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44966" y="1523995"/>
            <a:ext cx="3759706" cy="1201740"/>
          </a:xfrm>
        </p:spPr>
        <p:txBody>
          <a:bodyPr anchor="ctr" anchorCtr="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b="0">
                <a:solidFill>
                  <a:schemeClr val="bg1"/>
                </a:solidFill>
                <a:latin typeface="+mn-lt"/>
              </a:defRPr>
            </a:lvl2pPr>
            <a:lvl3pPr>
              <a:defRPr b="0">
                <a:solidFill>
                  <a:schemeClr val="bg1"/>
                </a:solidFill>
              </a:defRPr>
            </a:lvl3pPr>
            <a:lvl4pPr>
              <a:defRPr b="0">
                <a:solidFill>
                  <a:schemeClr val="bg1"/>
                </a:solidFill>
              </a:defRPr>
            </a:lvl4pPr>
            <a:lvl5pPr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4386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6DBBF03-925F-AA70-F5DD-CD9F7BC1EF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8600" y="5847180"/>
            <a:ext cx="6858000" cy="29048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bg1"/>
                </a:solidFill>
                <a:latin typeface="+mn-lt"/>
              </a:defRPr>
            </a:lvl1pPr>
            <a:lvl2pPr marL="257163" indent="0" algn="ctr">
              <a:buNone/>
              <a:defRPr sz="1125"/>
            </a:lvl2pPr>
            <a:lvl3pPr marL="514325" indent="0" algn="ctr">
              <a:buNone/>
              <a:defRPr sz="1013"/>
            </a:lvl3pPr>
            <a:lvl4pPr marL="771487" indent="0" algn="ctr">
              <a:buNone/>
              <a:defRPr sz="900"/>
            </a:lvl4pPr>
            <a:lvl5pPr marL="1028649" indent="0" algn="ctr">
              <a:buNone/>
              <a:defRPr sz="900"/>
            </a:lvl5pPr>
            <a:lvl6pPr marL="1285811" indent="0" algn="ctr">
              <a:buNone/>
              <a:defRPr sz="900"/>
            </a:lvl6pPr>
            <a:lvl7pPr marL="1542973" indent="0" algn="ctr">
              <a:buNone/>
              <a:defRPr sz="900"/>
            </a:lvl7pPr>
            <a:lvl8pPr marL="1800135" indent="0" algn="ctr">
              <a:buNone/>
              <a:defRPr sz="900"/>
            </a:lvl8pPr>
            <a:lvl9pPr marL="2057298" indent="0" algn="ctr">
              <a:buNone/>
              <a:defRPr sz="9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304E06D-D9A7-FA86-D8D8-C47056B56C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6136922"/>
            <a:ext cx="6858000" cy="312737"/>
          </a:xfrm>
        </p:spPr>
        <p:txBody>
          <a:bodyPr anchor="b" anchorCtr="0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5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E0B630-9DB0-EEDA-A570-6BAE8F21570B}"/>
              </a:ext>
            </a:extLst>
          </p:cNvPr>
          <p:cNvGrpSpPr/>
          <p:nvPr/>
        </p:nvGrpSpPr>
        <p:grpSpPr>
          <a:xfrm>
            <a:off x="0" y="-1204486"/>
            <a:ext cx="9144000" cy="942190"/>
            <a:chOff x="22178" y="-2107474"/>
            <a:chExt cx="12173146" cy="14100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1FAC5E-ABB5-EB4E-AEC8-1FBF0208D1D3}"/>
                </a:ext>
              </a:extLst>
            </p:cNvPr>
            <p:cNvSpPr/>
            <p:nvPr/>
          </p:nvSpPr>
          <p:spPr>
            <a:xfrm>
              <a:off x="22178" y="-2107474"/>
              <a:ext cx="2433029" cy="470017"/>
            </a:xfrm>
            <a:prstGeom prst="rect">
              <a:avLst/>
            </a:prstGeom>
            <a:solidFill>
              <a:srgbClr val="A6C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9676C-DE24-382F-60F2-14920C2F6B5C}"/>
                </a:ext>
              </a:extLst>
            </p:cNvPr>
            <p:cNvSpPr/>
            <p:nvPr/>
          </p:nvSpPr>
          <p:spPr>
            <a:xfrm>
              <a:off x="2461791" y="-2107474"/>
              <a:ext cx="2433029" cy="470017"/>
            </a:xfrm>
            <a:prstGeom prst="rect">
              <a:avLst/>
            </a:prstGeom>
            <a:solidFill>
              <a:srgbClr val="71A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28EDD5-B8CE-BBFF-1FD4-3DE14BE01FA3}"/>
                </a:ext>
              </a:extLst>
            </p:cNvPr>
            <p:cNvSpPr/>
            <p:nvPr/>
          </p:nvSpPr>
          <p:spPr>
            <a:xfrm>
              <a:off x="4890575" y="-2107474"/>
              <a:ext cx="2433029" cy="470017"/>
            </a:xfrm>
            <a:prstGeom prst="rect">
              <a:avLst/>
            </a:prstGeom>
            <a:solidFill>
              <a:srgbClr val="3680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C1C47B-72E7-C8D7-5E59-9263FEFFD44E}"/>
                </a:ext>
              </a:extLst>
            </p:cNvPr>
            <p:cNvSpPr/>
            <p:nvPr/>
          </p:nvSpPr>
          <p:spPr>
            <a:xfrm>
              <a:off x="7329267" y="-2107474"/>
              <a:ext cx="2433029" cy="470017"/>
            </a:xfrm>
            <a:prstGeom prst="rect">
              <a:avLst/>
            </a:prstGeom>
            <a:solidFill>
              <a:srgbClr val="1457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405638-6C59-2CB0-7CF0-0718DB4028D8}"/>
                </a:ext>
              </a:extLst>
            </p:cNvPr>
            <p:cNvSpPr/>
            <p:nvPr/>
          </p:nvSpPr>
          <p:spPr>
            <a:xfrm>
              <a:off x="9762295" y="-2107474"/>
              <a:ext cx="2433029" cy="470017"/>
            </a:xfrm>
            <a:prstGeom prst="rect">
              <a:avLst/>
            </a:prstGeom>
            <a:solidFill>
              <a:srgbClr val="0235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EFA489-93C3-3250-1276-8A57886E33D2}"/>
                </a:ext>
              </a:extLst>
            </p:cNvPr>
            <p:cNvSpPr/>
            <p:nvPr/>
          </p:nvSpPr>
          <p:spPr>
            <a:xfrm>
              <a:off x="22178" y="-1637456"/>
              <a:ext cx="2433029" cy="470016"/>
            </a:xfrm>
            <a:prstGeom prst="rect">
              <a:avLst/>
            </a:prstGeom>
            <a:solidFill>
              <a:srgbClr val="BFDE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13B9ED-5B5D-76A0-A456-2075B3BDBCC5}"/>
                </a:ext>
              </a:extLst>
            </p:cNvPr>
            <p:cNvSpPr/>
            <p:nvPr/>
          </p:nvSpPr>
          <p:spPr>
            <a:xfrm>
              <a:off x="2461791" y="-1637456"/>
              <a:ext cx="2433029" cy="470016"/>
            </a:xfrm>
            <a:prstGeom prst="rect">
              <a:avLst/>
            </a:prstGeom>
            <a:solidFill>
              <a:srgbClr val="8DBD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64A79D3-DFB3-1710-FD97-92387564B206}"/>
                </a:ext>
              </a:extLst>
            </p:cNvPr>
            <p:cNvSpPr/>
            <p:nvPr/>
          </p:nvSpPr>
          <p:spPr>
            <a:xfrm>
              <a:off x="4890575" y="-1637456"/>
              <a:ext cx="2433029" cy="470016"/>
            </a:xfrm>
            <a:prstGeom prst="rect">
              <a:avLst/>
            </a:prstGeom>
            <a:solidFill>
              <a:srgbClr val="5D91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C18AA2-5B78-23EE-95B8-C19EAF32F68E}"/>
                </a:ext>
              </a:extLst>
            </p:cNvPr>
            <p:cNvSpPr/>
            <p:nvPr/>
          </p:nvSpPr>
          <p:spPr>
            <a:xfrm>
              <a:off x="7329267" y="-1637456"/>
              <a:ext cx="2433029" cy="470016"/>
            </a:xfrm>
            <a:prstGeom prst="rect">
              <a:avLst/>
            </a:prstGeom>
            <a:solidFill>
              <a:srgbClr val="2B66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F63F77E-4785-1721-68FE-96FC150F0778}"/>
                </a:ext>
              </a:extLst>
            </p:cNvPr>
            <p:cNvSpPr/>
            <p:nvPr/>
          </p:nvSpPr>
          <p:spPr>
            <a:xfrm>
              <a:off x="9762295" y="-1637456"/>
              <a:ext cx="2433029" cy="470016"/>
            </a:xfrm>
            <a:prstGeom prst="rect">
              <a:avLst/>
            </a:prstGeom>
            <a:solidFill>
              <a:srgbClr val="0F44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C4BB03-8D95-F56E-D208-32295AEE0681}"/>
                </a:ext>
              </a:extLst>
            </p:cNvPr>
            <p:cNvSpPr/>
            <p:nvPr/>
          </p:nvSpPr>
          <p:spPr>
            <a:xfrm>
              <a:off x="28763" y="-1167440"/>
              <a:ext cx="2433029" cy="470016"/>
            </a:xfrm>
            <a:prstGeom prst="rect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C413682-5E99-FF2E-418D-2BCDEAF26C8D}"/>
                </a:ext>
              </a:extLst>
            </p:cNvPr>
            <p:cNvSpPr/>
            <p:nvPr/>
          </p:nvSpPr>
          <p:spPr>
            <a:xfrm>
              <a:off x="2461791" y="-1167440"/>
              <a:ext cx="2433029" cy="470016"/>
            </a:xfrm>
            <a:prstGeom prst="rect">
              <a:avLst/>
            </a:prstGeom>
            <a:solidFill>
              <a:srgbClr val="FBCB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FAE6FC-BE78-2CE4-8B5A-68CA06047269}"/>
                </a:ext>
              </a:extLst>
            </p:cNvPr>
            <p:cNvSpPr/>
            <p:nvPr/>
          </p:nvSpPr>
          <p:spPr>
            <a:xfrm>
              <a:off x="4890575" y="-1167440"/>
              <a:ext cx="2433029" cy="470016"/>
            </a:xfrm>
            <a:prstGeom prst="rect">
              <a:avLst/>
            </a:prstGeom>
            <a:solidFill>
              <a:srgbClr val="EC9F0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D9219B-2206-0A76-0918-45DE2AC7612C}"/>
                </a:ext>
              </a:extLst>
            </p:cNvPr>
            <p:cNvSpPr/>
            <p:nvPr/>
          </p:nvSpPr>
          <p:spPr>
            <a:xfrm>
              <a:off x="7329267" y="-1167440"/>
              <a:ext cx="2433029" cy="470016"/>
            </a:xfrm>
            <a:prstGeom prst="rect">
              <a:avLst/>
            </a:prstGeom>
            <a:solidFill>
              <a:srgbClr val="C67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88C9796-37C1-8A9C-0542-78731590614C}"/>
                </a:ext>
              </a:extLst>
            </p:cNvPr>
            <p:cNvSpPr/>
            <p:nvPr/>
          </p:nvSpPr>
          <p:spPr>
            <a:xfrm>
              <a:off x="9762295" y="-1167440"/>
              <a:ext cx="2433029" cy="470016"/>
            </a:xfrm>
            <a:prstGeom prst="rect">
              <a:avLst/>
            </a:prstGeom>
            <a:solidFill>
              <a:srgbClr val="954F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5417AECC-9BC0-45D9-566E-A8AE8F662D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0190" y="248595"/>
            <a:ext cx="8735210" cy="321295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5925"/>
              </a:lnSpc>
              <a:defRPr sz="6600" b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Cover Slide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D31A0C-C119-9375-9E5D-9A81BDD66D16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chemeClr val="bg1"/>
                </a:solidFill>
                <a:latin typeface="+mn-lt"/>
              </a:rPr>
              <a:t>CONFIDENTIAL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7AE4C7-DD71-97A4-87D5-9F07C31D7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045529" y="6256304"/>
            <a:ext cx="869871" cy="35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7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apid 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BE8DAE2-BD49-4694-A73D-9CC18C6694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48783A-CDBC-A2A8-0CA7-404193BE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7" name="Table Placeholder 86">
            <a:extLst>
              <a:ext uri="{FF2B5EF4-FFF2-40B4-BE49-F238E27FC236}">
                <a16:creationId xmlns:a16="http://schemas.microsoft.com/office/drawing/2014/main" id="{1158F129-D433-505A-834D-F1C3765D3DB5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228600" y="1219200"/>
            <a:ext cx="8686800" cy="43815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756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rrow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BE8DAE2-BD49-4694-A73D-9CC18C6694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48783A-CDBC-A2A8-0CA7-404193BE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28C04A0-03E1-2D7E-30C7-65B4A3C38087}"/>
              </a:ext>
            </a:extLst>
          </p:cNvPr>
          <p:cNvSpPr/>
          <p:nvPr/>
        </p:nvSpPr>
        <p:spPr>
          <a:xfrm>
            <a:off x="1920380" y="3119145"/>
            <a:ext cx="1919678" cy="463201"/>
          </a:xfrm>
          <a:custGeom>
            <a:avLst/>
            <a:gdLst>
              <a:gd name="connsiteX0" fmla="*/ 0 w 2364087"/>
              <a:gd name="connsiteY0" fmla="*/ 0 h 427825"/>
              <a:gd name="connsiteX1" fmla="*/ 568520 w 2364087"/>
              <a:gd name="connsiteY1" fmla="*/ 0 h 427825"/>
              <a:gd name="connsiteX2" fmla="*/ 959593 w 2364087"/>
              <a:gd name="connsiteY2" fmla="*/ 0 h 427825"/>
              <a:gd name="connsiteX3" fmla="*/ 1403871 w 2364087"/>
              <a:gd name="connsiteY3" fmla="*/ 0 h 427825"/>
              <a:gd name="connsiteX4" fmla="*/ 1796191 w 2364087"/>
              <a:gd name="connsiteY4" fmla="*/ 0 h 427825"/>
              <a:gd name="connsiteX5" fmla="*/ 2075586 w 2364087"/>
              <a:gd name="connsiteY5" fmla="*/ 0 h 427825"/>
              <a:gd name="connsiteX6" fmla="*/ 2083064 w 2364087"/>
              <a:gd name="connsiteY6" fmla="*/ 0 h 427825"/>
              <a:gd name="connsiteX7" fmla="*/ 2364087 w 2364087"/>
              <a:gd name="connsiteY7" fmla="*/ 213913 h 427825"/>
              <a:gd name="connsiteX8" fmla="*/ 2083064 w 2364087"/>
              <a:gd name="connsiteY8" fmla="*/ 427825 h 427825"/>
              <a:gd name="connsiteX9" fmla="*/ 2075586 w 2364087"/>
              <a:gd name="connsiteY9" fmla="*/ 427825 h 427825"/>
              <a:gd name="connsiteX10" fmla="*/ 0 w 2364087"/>
              <a:gd name="connsiteY10" fmla="*/ 427825 h 427825"/>
              <a:gd name="connsiteX11" fmla="*/ 281023 w 2364087"/>
              <a:gd name="connsiteY11" fmla="*/ 213913 h 42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4087" h="427825">
                <a:moveTo>
                  <a:pt x="0" y="0"/>
                </a:moveTo>
                <a:lnTo>
                  <a:pt x="568520" y="0"/>
                </a:lnTo>
                <a:lnTo>
                  <a:pt x="959593" y="0"/>
                </a:lnTo>
                <a:lnTo>
                  <a:pt x="1403871" y="0"/>
                </a:lnTo>
                <a:lnTo>
                  <a:pt x="1796191" y="0"/>
                </a:lnTo>
                <a:lnTo>
                  <a:pt x="2075586" y="0"/>
                </a:lnTo>
                <a:lnTo>
                  <a:pt x="2083064" y="0"/>
                </a:lnTo>
                <a:lnTo>
                  <a:pt x="2364087" y="213913"/>
                </a:lnTo>
                <a:lnTo>
                  <a:pt x="2083064" y="427825"/>
                </a:lnTo>
                <a:lnTo>
                  <a:pt x="2075586" y="427825"/>
                </a:lnTo>
                <a:lnTo>
                  <a:pt x="0" y="427825"/>
                </a:lnTo>
                <a:lnTo>
                  <a:pt x="281023" y="213913"/>
                </a:lnTo>
                <a:close/>
              </a:path>
            </a:pathLst>
          </a:custGeom>
          <a:solidFill>
            <a:srgbClr val="368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Gilroy Medium" panose="00000600000000000000" pitchFamily="50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CE8B726-14BD-9D58-9E99-FBCF5949453F}"/>
              </a:ext>
            </a:extLst>
          </p:cNvPr>
          <p:cNvSpPr/>
          <p:nvPr/>
        </p:nvSpPr>
        <p:spPr>
          <a:xfrm>
            <a:off x="228600" y="3118807"/>
            <a:ext cx="1919678" cy="463877"/>
          </a:xfrm>
          <a:custGeom>
            <a:avLst/>
            <a:gdLst>
              <a:gd name="connsiteX0" fmla="*/ 0 w 2364087"/>
              <a:gd name="connsiteY0" fmla="*/ 0 h 428449"/>
              <a:gd name="connsiteX1" fmla="*/ 2075586 w 2364087"/>
              <a:gd name="connsiteY1" fmla="*/ 0 h 428449"/>
              <a:gd name="connsiteX2" fmla="*/ 2083064 w 2364087"/>
              <a:gd name="connsiteY2" fmla="*/ 0 h 428449"/>
              <a:gd name="connsiteX3" fmla="*/ 2364087 w 2364087"/>
              <a:gd name="connsiteY3" fmla="*/ 213913 h 428449"/>
              <a:gd name="connsiteX4" fmla="*/ 2083064 w 2364087"/>
              <a:gd name="connsiteY4" fmla="*/ 427825 h 428449"/>
              <a:gd name="connsiteX5" fmla="*/ 2075586 w 2364087"/>
              <a:gd name="connsiteY5" fmla="*/ 427825 h 428449"/>
              <a:gd name="connsiteX6" fmla="*/ 1929549 w 2364087"/>
              <a:gd name="connsiteY6" fmla="*/ 427825 h 428449"/>
              <a:gd name="connsiteX7" fmla="*/ 1929549 w 2364087"/>
              <a:gd name="connsiteY7" fmla="*/ 428449 h 428449"/>
              <a:gd name="connsiteX8" fmla="*/ 433988 w 2364087"/>
              <a:gd name="connsiteY8" fmla="*/ 428449 h 428449"/>
              <a:gd name="connsiteX9" fmla="*/ 433988 w 2364087"/>
              <a:gd name="connsiteY9" fmla="*/ 427825 h 428449"/>
              <a:gd name="connsiteX10" fmla="*/ 0 w 2364087"/>
              <a:gd name="connsiteY10" fmla="*/ 427825 h 428449"/>
              <a:gd name="connsiteX11" fmla="*/ 0 w 2364087"/>
              <a:gd name="connsiteY11" fmla="*/ 213913 h 428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4087" h="428449">
                <a:moveTo>
                  <a:pt x="0" y="0"/>
                </a:moveTo>
                <a:lnTo>
                  <a:pt x="2075586" y="0"/>
                </a:lnTo>
                <a:lnTo>
                  <a:pt x="2083064" y="0"/>
                </a:lnTo>
                <a:lnTo>
                  <a:pt x="2364087" y="213913"/>
                </a:lnTo>
                <a:lnTo>
                  <a:pt x="2083064" y="427825"/>
                </a:lnTo>
                <a:lnTo>
                  <a:pt x="2075586" y="427825"/>
                </a:lnTo>
                <a:lnTo>
                  <a:pt x="1929549" y="427825"/>
                </a:lnTo>
                <a:lnTo>
                  <a:pt x="1929549" y="428449"/>
                </a:lnTo>
                <a:lnTo>
                  <a:pt x="433988" y="428449"/>
                </a:lnTo>
                <a:lnTo>
                  <a:pt x="433988" y="427825"/>
                </a:lnTo>
                <a:lnTo>
                  <a:pt x="0" y="427825"/>
                </a:lnTo>
                <a:lnTo>
                  <a:pt x="0" y="213913"/>
                </a:lnTo>
                <a:close/>
              </a:path>
            </a:pathLst>
          </a:custGeom>
          <a:solidFill>
            <a:srgbClr val="EC9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Gilroy Medium" panose="00000600000000000000" pitchFamily="50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CB0223B-81DF-610B-B34E-684E8E3D09A2}"/>
              </a:ext>
            </a:extLst>
          </p:cNvPr>
          <p:cNvSpPr/>
          <p:nvPr/>
        </p:nvSpPr>
        <p:spPr>
          <a:xfrm>
            <a:off x="3612160" y="3119145"/>
            <a:ext cx="1919678" cy="463201"/>
          </a:xfrm>
          <a:custGeom>
            <a:avLst/>
            <a:gdLst>
              <a:gd name="connsiteX0" fmla="*/ 0 w 2364087"/>
              <a:gd name="connsiteY0" fmla="*/ 0 h 427825"/>
              <a:gd name="connsiteX1" fmla="*/ 568520 w 2364087"/>
              <a:gd name="connsiteY1" fmla="*/ 0 h 427825"/>
              <a:gd name="connsiteX2" fmla="*/ 959593 w 2364087"/>
              <a:gd name="connsiteY2" fmla="*/ 0 h 427825"/>
              <a:gd name="connsiteX3" fmla="*/ 1403871 w 2364087"/>
              <a:gd name="connsiteY3" fmla="*/ 0 h 427825"/>
              <a:gd name="connsiteX4" fmla="*/ 1796191 w 2364087"/>
              <a:gd name="connsiteY4" fmla="*/ 0 h 427825"/>
              <a:gd name="connsiteX5" fmla="*/ 2075586 w 2364087"/>
              <a:gd name="connsiteY5" fmla="*/ 0 h 427825"/>
              <a:gd name="connsiteX6" fmla="*/ 2083064 w 2364087"/>
              <a:gd name="connsiteY6" fmla="*/ 0 h 427825"/>
              <a:gd name="connsiteX7" fmla="*/ 2364087 w 2364087"/>
              <a:gd name="connsiteY7" fmla="*/ 213913 h 427825"/>
              <a:gd name="connsiteX8" fmla="*/ 2083064 w 2364087"/>
              <a:gd name="connsiteY8" fmla="*/ 427825 h 427825"/>
              <a:gd name="connsiteX9" fmla="*/ 2075586 w 2364087"/>
              <a:gd name="connsiteY9" fmla="*/ 427825 h 427825"/>
              <a:gd name="connsiteX10" fmla="*/ 0 w 2364087"/>
              <a:gd name="connsiteY10" fmla="*/ 427825 h 427825"/>
              <a:gd name="connsiteX11" fmla="*/ 281023 w 2364087"/>
              <a:gd name="connsiteY11" fmla="*/ 213913 h 42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4087" h="427825">
                <a:moveTo>
                  <a:pt x="0" y="0"/>
                </a:moveTo>
                <a:lnTo>
                  <a:pt x="568520" y="0"/>
                </a:lnTo>
                <a:lnTo>
                  <a:pt x="959593" y="0"/>
                </a:lnTo>
                <a:lnTo>
                  <a:pt x="1403871" y="0"/>
                </a:lnTo>
                <a:lnTo>
                  <a:pt x="1796191" y="0"/>
                </a:lnTo>
                <a:lnTo>
                  <a:pt x="2075586" y="0"/>
                </a:lnTo>
                <a:lnTo>
                  <a:pt x="2083064" y="0"/>
                </a:lnTo>
                <a:lnTo>
                  <a:pt x="2364087" y="213913"/>
                </a:lnTo>
                <a:lnTo>
                  <a:pt x="2083064" y="427825"/>
                </a:lnTo>
                <a:lnTo>
                  <a:pt x="2075586" y="427825"/>
                </a:lnTo>
                <a:lnTo>
                  <a:pt x="0" y="427825"/>
                </a:lnTo>
                <a:lnTo>
                  <a:pt x="281023" y="213913"/>
                </a:lnTo>
                <a:close/>
              </a:path>
            </a:pathLst>
          </a:custGeom>
          <a:solidFill>
            <a:srgbClr val="5D9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Gilroy Medium" panose="00000600000000000000" pitchFamily="50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01ED468-0A51-9EAF-2747-6A58BD89AA5B}"/>
              </a:ext>
            </a:extLst>
          </p:cNvPr>
          <p:cNvSpPr/>
          <p:nvPr/>
        </p:nvSpPr>
        <p:spPr>
          <a:xfrm>
            <a:off x="5303941" y="3119145"/>
            <a:ext cx="1919678" cy="463201"/>
          </a:xfrm>
          <a:custGeom>
            <a:avLst/>
            <a:gdLst>
              <a:gd name="connsiteX0" fmla="*/ 0 w 2364087"/>
              <a:gd name="connsiteY0" fmla="*/ 0 h 427825"/>
              <a:gd name="connsiteX1" fmla="*/ 568520 w 2364087"/>
              <a:gd name="connsiteY1" fmla="*/ 0 h 427825"/>
              <a:gd name="connsiteX2" fmla="*/ 959593 w 2364087"/>
              <a:gd name="connsiteY2" fmla="*/ 0 h 427825"/>
              <a:gd name="connsiteX3" fmla="*/ 1403871 w 2364087"/>
              <a:gd name="connsiteY3" fmla="*/ 0 h 427825"/>
              <a:gd name="connsiteX4" fmla="*/ 1796191 w 2364087"/>
              <a:gd name="connsiteY4" fmla="*/ 0 h 427825"/>
              <a:gd name="connsiteX5" fmla="*/ 2075586 w 2364087"/>
              <a:gd name="connsiteY5" fmla="*/ 0 h 427825"/>
              <a:gd name="connsiteX6" fmla="*/ 2083064 w 2364087"/>
              <a:gd name="connsiteY6" fmla="*/ 0 h 427825"/>
              <a:gd name="connsiteX7" fmla="*/ 2364087 w 2364087"/>
              <a:gd name="connsiteY7" fmla="*/ 213913 h 427825"/>
              <a:gd name="connsiteX8" fmla="*/ 2083064 w 2364087"/>
              <a:gd name="connsiteY8" fmla="*/ 427825 h 427825"/>
              <a:gd name="connsiteX9" fmla="*/ 2075586 w 2364087"/>
              <a:gd name="connsiteY9" fmla="*/ 427825 h 427825"/>
              <a:gd name="connsiteX10" fmla="*/ 0 w 2364087"/>
              <a:gd name="connsiteY10" fmla="*/ 427825 h 427825"/>
              <a:gd name="connsiteX11" fmla="*/ 281023 w 2364087"/>
              <a:gd name="connsiteY11" fmla="*/ 213913 h 42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4087" h="427825">
                <a:moveTo>
                  <a:pt x="0" y="0"/>
                </a:moveTo>
                <a:lnTo>
                  <a:pt x="568520" y="0"/>
                </a:lnTo>
                <a:lnTo>
                  <a:pt x="959593" y="0"/>
                </a:lnTo>
                <a:lnTo>
                  <a:pt x="1403871" y="0"/>
                </a:lnTo>
                <a:lnTo>
                  <a:pt x="1796191" y="0"/>
                </a:lnTo>
                <a:lnTo>
                  <a:pt x="2075586" y="0"/>
                </a:lnTo>
                <a:lnTo>
                  <a:pt x="2083064" y="0"/>
                </a:lnTo>
                <a:lnTo>
                  <a:pt x="2364087" y="213913"/>
                </a:lnTo>
                <a:lnTo>
                  <a:pt x="2083064" y="427825"/>
                </a:lnTo>
                <a:lnTo>
                  <a:pt x="2075586" y="427825"/>
                </a:lnTo>
                <a:lnTo>
                  <a:pt x="0" y="427825"/>
                </a:lnTo>
                <a:lnTo>
                  <a:pt x="281023" y="213913"/>
                </a:lnTo>
                <a:close/>
              </a:path>
            </a:pathLst>
          </a:custGeom>
          <a:solidFill>
            <a:srgbClr val="2B66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Gilroy Medium" panose="00000600000000000000" pitchFamily="50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B86945-B10F-9373-1473-4BB0CDDA42A0}"/>
              </a:ext>
            </a:extLst>
          </p:cNvPr>
          <p:cNvSpPr/>
          <p:nvPr/>
        </p:nvSpPr>
        <p:spPr>
          <a:xfrm>
            <a:off x="6995722" y="3119145"/>
            <a:ext cx="1919678" cy="463201"/>
          </a:xfrm>
          <a:custGeom>
            <a:avLst/>
            <a:gdLst>
              <a:gd name="connsiteX0" fmla="*/ 0 w 2364087"/>
              <a:gd name="connsiteY0" fmla="*/ 0 h 427825"/>
              <a:gd name="connsiteX1" fmla="*/ 568520 w 2364087"/>
              <a:gd name="connsiteY1" fmla="*/ 0 h 427825"/>
              <a:gd name="connsiteX2" fmla="*/ 959593 w 2364087"/>
              <a:gd name="connsiteY2" fmla="*/ 0 h 427825"/>
              <a:gd name="connsiteX3" fmla="*/ 1403871 w 2364087"/>
              <a:gd name="connsiteY3" fmla="*/ 0 h 427825"/>
              <a:gd name="connsiteX4" fmla="*/ 1796191 w 2364087"/>
              <a:gd name="connsiteY4" fmla="*/ 0 h 427825"/>
              <a:gd name="connsiteX5" fmla="*/ 2075586 w 2364087"/>
              <a:gd name="connsiteY5" fmla="*/ 0 h 427825"/>
              <a:gd name="connsiteX6" fmla="*/ 2083064 w 2364087"/>
              <a:gd name="connsiteY6" fmla="*/ 0 h 427825"/>
              <a:gd name="connsiteX7" fmla="*/ 2364087 w 2364087"/>
              <a:gd name="connsiteY7" fmla="*/ 213913 h 427825"/>
              <a:gd name="connsiteX8" fmla="*/ 2083064 w 2364087"/>
              <a:gd name="connsiteY8" fmla="*/ 427825 h 427825"/>
              <a:gd name="connsiteX9" fmla="*/ 2075586 w 2364087"/>
              <a:gd name="connsiteY9" fmla="*/ 427825 h 427825"/>
              <a:gd name="connsiteX10" fmla="*/ 0 w 2364087"/>
              <a:gd name="connsiteY10" fmla="*/ 427825 h 427825"/>
              <a:gd name="connsiteX11" fmla="*/ 281023 w 2364087"/>
              <a:gd name="connsiteY11" fmla="*/ 213913 h 42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4087" h="427825">
                <a:moveTo>
                  <a:pt x="0" y="0"/>
                </a:moveTo>
                <a:lnTo>
                  <a:pt x="568520" y="0"/>
                </a:lnTo>
                <a:lnTo>
                  <a:pt x="959593" y="0"/>
                </a:lnTo>
                <a:lnTo>
                  <a:pt x="1403871" y="0"/>
                </a:lnTo>
                <a:lnTo>
                  <a:pt x="1796191" y="0"/>
                </a:lnTo>
                <a:lnTo>
                  <a:pt x="2075586" y="0"/>
                </a:lnTo>
                <a:lnTo>
                  <a:pt x="2083064" y="0"/>
                </a:lnTo>
                <a:lnTo>
                  <a:pt x="2364087" y="213913"/>
                </a:lnTo>
                <a:lnTo>
                  <a:pt x="2083064" y="427825"/>
                </a:lnTo>
                <a:lnTo>
                  <a:pt x="2075586" y="427825"/>
                </a:lnTo>
                <a:lnTo>
                  <a:pt x="0" y="427825"/>
                </a:lnTo>
                <a:lnTo>
                  <a:pt x="281023" y="213913"/>
                </a:lnTo>
                <a:close/>
              </a:path>
            </a:pathLst>
          </a:custGeom>
          <a:solidFill>
            <a:srgbClr val="023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Gilroy Medium" panose="00000600000000000000" pitchFamily="50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53FB15-19C8-A7EC-E4EC-F6482638BC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8" y="3119438"/>
            <a:ext cx="1691781" cy="461962"/>
          </a:xfrm>
        </p:spPr>
        <p:txBody>
          <a:bodyPr lIns="182880" anchor="ctr" anchorCtr="0"/>
          <a:lstStyle>
            <a:lvl1pPr algn="ctr">
              <a:defRPr sz="1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654400E-B53D-8059-9566-541C53069E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20378" y="3119438"/>
            <a:ext cx="1691781" cy="461962"/>
          </a:xfrm>
        </p:spPr>
        <p:txBody>
          <a:bodyPr anchor="ctr" anchorCtr="0"/>
          <a:lstStyle>
            <a:lvl1pPr algn="ctr">
              <a:defRPr sz="1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F907908-FD27-6EBB-EF57-3A8A63BEA8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15857" y="3119438"/>
            <a:ext cx="1691781" cy="461962"/>
          </a:xfrm>
        </p:spPr>
        <p:txBody>
          <a:bodyPr anchor="ctr" anchorCtr="0"/>
          <a:lstStyle>
            <a:lvl1pPr algn="ctr">
              <a:defRPr sz="1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08CE324-7B00-31E0-10BA-65D6277F44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11334" y="3119438"/>
            <a:ext cx="1691781" cy="461962"/>
          </a:xfrm>
        </p:spPr>
        <p:txBody>
          <a:bodyPr anchor="ctr" anchorCtr="0"/>
          <a:lstStyle>
            <a:lvl1pPr algn="ctr">
              <a:defRPr sz="1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9211C258-4F36-FFD3-FBAB-675B7DFC6D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03115" y="3119438"/>
            <a:ext cx="1691781" cy="461962"/>
          </a:xfrm>
        </p:spPr>
        <p:txBody>
          <a:bodyPr anchor="ctr" anchorCtr="0"/>
          <a:lstStyle>
            <a:lvl1pPr algn="ctr">
              <a:defRPr sz="1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36">
            <a:extLst>
              <a:ext uri="{FF2B5EF4-FFF2-40B4-BE49-F238E27FC236}">
                <a16:creationId xmlns:a16="http://schemas.microsoft.com/office/drawing/2014/main" id="{1F8816AA-0C4B-5FCB-874A-6B1A61B8F20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62018" y="1661854"/>
            <a:ext cx="852842" cy="1139753"/>
          </a:xfrm>
        </p:spPr>
        <p:txBody>
          <a:bodyPr anchor="ctr" anchorCtr="0"/>
          <a:lstStyle>
            <a:lvl1pPr algn="ctr">
              <a:defRPr sz="788"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36">
            <a:extLst>
              <a:ext uri="{FF2B5EF4-FFF2-40B4-BE49-F238E27FC236}">
                <a16:creationId xmlns:a16="http://schemas.microsoft.com/office/drawing/2014/main" id="{605A5A87-0D4E-520E-B859-0E375CDF52D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55023" y="1661854"/>
            <a:ext cx="850392" cy="1143000"/>
          </a:xfrm>
        </p:spPr>
        <p:txBody>
          <a:bodyPr anchor="ctr" anchorCtr="0"/>
          <a:lstStyle>
            <a:lvl1pPr algn="ctr">
              <a:defRPr sz="788"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Picture Placeholder 36">
            <a:extLst>
              <a:ext uri="{FF2B5EF4-FFF2-40B4-BE49-F238E27FC236}">
                <a16:creationId xmlns:a16="http://schemas.microsoft.com/office/drawing/2014/main" id="{093DCEF5-69FD-9757-09A8-261C134734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145579" y="1661854"/>
            <a:ext cx="850392" cy="1143000"/>
          </a:xfrm>
        </p:spPr>
        <p:txBody>
          <a:bodyPr anchor="ctr" anchorCtr="0"/>
          <a:lstStyle>
            <a:lvl1pPr algn="ctr">
              <a:defRPr sz="788"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3" name="Picture Placeholder 36">
            <a:extLst>
              <a:ext uri="{FF2B5EF4-FFF2-40B4-BE49-F238E27FC236}">
                <a16:creationId xmlns:a16="http://schemas.microsoft.com/office/drawing/2014/main" id="{A5520BD3-FC13-0F18-FBD0-1F903A2423D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836134" y="1661854"/>
            <a:ext cx="850392" cy="1143000"/>
          </a:xfrm>
        </p:spPr>
        <p:txBody>
          <a:bodyPr anchor="ctr" anchorCtr="0"/>
          <a:lstStyle>
            <a:lvl1pPr algn="ctr">
              <a:defRPr sz="788"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Picture Placeholder 36">
            <a:extLst>
              <a:ext uri="{FF2B5EF4-FFF2-40B4-BE49-F238E27FC236}">
                <a16:creationId xmlns:a16="http://schemas.microsoft.com/office/drawing/2014/main" id="{7E748CC5-F80E-F45D-8C3A-966D944F439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1590" y="1661854"/>
            <a:ext cx="850392" cy="1143000"/>
          </a:xfrm>
        </p:spPr>
        <p:txBody>
          <a:bodyPr anchor="ctr" anchorCtr="0"/>
          <a:lstStyle>
            <a:lvl1pPr algn="ctr">
              <a:defRPr sz="788"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Text Placeholder 31">
            <a:extLst>
              <a:ext uri="{FF2B5EF4-FFF2-40B4-BE49-F238E27FC236}">
                <a16:creationId xmlns:a16="http://schemas.microsoft.com/office/drawing/2014/main" id="{6CAC9987-74C6-FFF3-079F-2B8BCC6A4D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2479" y="3890983"/>
            <a:ext cx="1620828" cy="940038"/>
          </a:xfrm>
        </p:spPr>
        <p:txBody>
          <a:bodyPr anchor="t" anchorCtr="0"/>
          <a:lstStyle>
            <a:lvl1pPr algn="ctr">
              <a:defRPr sz="1050" b="1">
                <a:solidFill>
                  <a:schemeClr val="tx2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2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6" name="Text Placeholder 31">
            <a:extLst>
              <a:ext uri="{FF2B5EF4-FFF2-40B4-BE49-F238E27FC236}">
                <a16:creationId xmlns:a16="http://schemas.microsoft.com/office/drawing/2014/main" id="{531D2E60-3E17-7047-42B5-498FEE3EB36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069805" y="3890983"/>
            <a:ext cx="1620828" cy="940038"/>
          </a:xfrm>
        </p:spPr>
        <p:txBody>
          <a:bodyPr anchor="t" anchorCtr="0"/>
          <a:lstStyle>
            <a:lvl1pPr algn="ctr">
              <a:defRPr sz="1050" b="1">
                <a:solidFill>
                  <a:schemeClr val="tx2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2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31">
            <a:extLst>
              <a:ext uri="{FF2B5EF4-FFF2-40B4-BE49-F238E27FC236}">
                <a16:creationId xmlns:a16="http://schemas.microsoft.com/office/drawing/2014/main" id="{133B2F21-306C-FB7E-BFD7-AF967BD7084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761585" y="3890983"/>
            <a:ext cx="1620828" cy="940038"/>
          </a:xfrm>
        </p:spPr>
        <p:txBody>
          <a:bodyPr anchor="t" anchorCtr="0"/>
          <a:lstStyle>
            <a:lvl1pPr algn="ctr">
              <a:defRPr sz="1050" b="1">
                <a:solidFill>
                  <a:schemeClr val="tx2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2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8" name="Text Placeholder 31">
            <a:extLst>
              <a:ext uri="{FF2B5EF4-FFF2-40B4-BE49-F238E27FC236}">
                <a16:creationId xmlns:a16="http://schemas.microsoft.com/office/drawing/2014/main" id="{466CE76C-D853-BB68-7C66-EFF93CA4217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145147" y="3890983"/>
            <a:ext cx="1620828" cy="940038"/>
          </a:xfrm>
        </p:spPr>
        <p:txBody>
          <a:bodyPr anchor="t" anchorCtr="0"/>
          <a:lstStyle>
            <a:lvl1pPr algn="ctr">
              <a:defRPr sz="1050" b="1">
                <a:solidFill>
                  <a:schemeClr val="tx2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2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9" name="Text Placeholder 31">
            <a:extLst>
              <a:ext uri="{FF2B5EF4-FFF2-40B4-BE49-F238E27FC236}">
                <a16:creationId xmlns:a16="http://schemas.microsoft.com/office/drawing/2014/main" id="{FD48FB29-192A-57E7-6DEA-AB4C616761F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453366" y="3890983"/>
            <a:ext cx="1620828" cy="940038"/>
          </a:xfrm>
        </p:spPr>
        <p:txBody>
          <a:bodyPr anchor="t" anchorCtr="0"/>
          <a:lstStyle>
            <a:lvl1pPr algn="ctr">
              <a:defRPr sz="1050" b="1">
                <a:solidFill>
                  <a:schemeClr val="tx2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tx2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62990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rrow Timelin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BE8DAE2-BD49-4694-A73D-9CC18C6694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48783A-CDBC-A2A8-0CA7-404193BE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28C04A0-03E1-2D7E-30C7-65B4A3C38087}"/>
              </a:ext>
            </a:extLst>
          </p:cNvPr>
          <p:cNvSpPr/>
          <p:nvPr/>
        </p:nvSpPr>
        <p:spPr>
          <a:xfrm>
            <a:off x="1920380" y="3119145"/>
            <a:ext cx="1919678" cy="463201"/>
          </a:xfrm>
          <a:custGeom>
            <a:avLst/>
            <a:gdLst>
              <a:gd name="connsiteX0" fmla="*/ 0 w 2364087"/>
              <a:gd name="connsiteY0" fmla="*/ 0 h 427825"/>
              <a:gd name="connsiteX1" fmla="*/ 568520 w 2364087"/>
              <a:gd name="connsiteY1" fmla="*/ 0 h 427825"/>
              <a:gd name="connsiteX2" fmla="*/ 959593 w 2364087"/>
              <a:gd name="connsiteY2" fmla="*/ 0 h 427825"/>
              <a:gd name="connsiteX3" fmla="*/ 1403871 w 2364087"/>
              <a:gd name="connsiteY3" fmla="*/ 0 h 427825"/>
              <a:gd name="connsiteX4" fmla="*/ 1796191 w 2364087"/>
              <a:gd name="connsiteY4" fmla="*/ 0 h 427825"/>
              <a:gd name="connsiteX5" fmla="*/ 2075586 w 2364087"/>
              <a:gd name="connsiteY5" fmla="*/ 0 h 427825"/>
              <a:gd name="connsiteX6" fmla="*/ 2083064 w 2364087"/>
              <a:gd name="connsiteY6" fmla="*/ 0 h 427825"/>
              <a:gd name="connsiteX7" fmla="*/ 2364087 w 2364087"/>
              <a:gd name="connsiteY7" fmla="*/ 213913 h 427825"/>
              <a:gd name="connsiteX8" fmla="*/ 2083064 w 2364087"/>
              <a:gd name="connsiteY8" fmla="*/ 427825 h 427825"/>
              <a:gd name="connsiteX9" fmla="*/ 2075586 w 2364087"/>
              <a:gd name="connsiteY9" fmla="*/ 427825 h 427825"/>
              <a:gd name="connsiteX10" fmla="*/ 0 w 2364087"/>
              <a:gd name="connsiteY10" fmla="*/ 427825 h 427825"/>
              <a:gd name="connsiteX11" fmla="*/ 281023 w 2364087"/>
              <a:gd name="connsiteY11" fmla="*/ 213913 h 42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4087" h="427825">
                <a:moveTo>
                  <a:pt x="0" y="0"/>
                </a:moveTo>
                <a:lnTo>
                  <a:pt x="568520" y="0"/>
                </a:lnTo>
                <a:lnTo>
                  <a:pt x="959593" y="0"/>
                </a:lnTo>
                <a:lnTo>
                  <a:pt x="1403871" y="0"/>
                </a:lnTo>
                <a:lnTo>
                  <a:pt x="1796191" y="0"/>
                </a:lnTo>
                <a:lnTo>
                  <a:pt x="2075586" y="0"/>
                </a:lnTo>
                <a:lnTo>
                  <a:pt x="2083064" y="0"/>
                </a:lnTo>
                <a:lnTo>
                  <a:pt x="2364087" y="213913"/>
                </a:lnTo>
                <a:lnTo>
                  <a:pt x="2083064" y="427825"/>
                </a:lnTo>
                <a:lnTo>
                  <a:pt x="2075586" y="427825"/>
                </a:lnTo>
                <a:lnTo>
                  <a:pt x="0" y="427825"/>
                </a:lnTo>
                <a:lnTo>
                  <a:pt x="281023" y="213913"/>
                </a:lnTo>
                <a:close/>
              </a:path>
            </a:pathLst>
          </a:custGeom>
          <a:solidFill>
            <a:srgbClr val="368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rtlCol="0" anchor="ctr">
            <a:noAutofit/>
          </a:bodyPr>
          <a:lstStyle/>
          <a:p>
            <a:pPr algn="ctr"/>
            <a:endParaRPr lang="en-US" sz="1350">
              <a:latin typeface="Gilroy Medium" panose="00000600000000000000" pitchFamily="50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CE8B726-14BD-9D58-9E99-FBCF5949453F}"/>
              </a:ext>
            </a:extLst>
          </p:cNvPr>
          <p:cNvSpPr/>
          <p:nvPr/>
        </p:nvSpPr>
        <p:spPr>
          <a:xfrm>
            <a:off x="228600" y="3118807"/>
            <a:ext cx="1919678" cy="463877"/>
          </a:xfrm>
          <a:custGeom>
            <a:avLst/>
            <a:gdLst>
              <a:gd name="connsiteX0" fmla="*/ 0 w 2364087"/>
              <a:gd name="connsiteY0" fmla="*/ 0 h 428449"/>
              <a:gd name="connsiteX1" fmla="*/ 2075586 w 2364087"/>
              <a:gd name="connsiteY1" fmla="*/ 0 h 428449"/>
              <a:gd name="connsiteX2" fmla="*/ 2083064 w 2364087"/>
              <a:gd name="connsiteY2" fmla="*/ 0 h 428449"/>
              <a:gd name="connsiteX3" fmla="*/ 2364087 w 2364087"/>
              <a:gd name="connsiteY3" fmla="*/ 213913 h 428449"/>
              <a:gd name="connsiteX4" fmla="*/ 2083064 w 2364087"/>
              <a:gd name="connsiteY4" fmla="*/ 427825 h 428449"/>
              <a:gd name="connsiteX5" fmla="*/ 2075586 w 2364087"/>
              <a:gd name="connsiteY5" fmla="*/ 427825 h 428449"/>
              <a:gd name="connsiteX6" fmla="*/ 1929549 w 2364087"/>
              <a:gd name="connsiteY6" fmla="*/ 427825 h 428449"/>
              <a:gd name="connsiteX7" fmla="*/ 1929549 w 2364087"/>
              <a:gd name="connsiteY7" fmla="*/ 428449 h 428449"/>
              <a:gd name="connsiteX8" fmla="*/ 433988 w 2364087"/>
              <a:gd name="connsiteY8" fmla="*/ 428449 h 428449"/>
              <a:gd name="connsiteX9" fmla="*/ 433988 w 2364087"/>
              <a:gd name="connsiteY9" fmla="*/ 427825 h 428449"/>
              <a:gd name="connsiteX10" fmla="*/ 0 w 2364087"/>
              <a:gd name="connsiteY10" fmla="*/ 427825 h 428449"/>
              <a:gd name="connsiteX11" fmla="*/ 0 w 2364087"/>
              <a:gd name="connsiteY11" fmla="*/ 213913 h 428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4087" h="428449">
                <a:moveTo>
                  <a:pt x="0" y="0"/>
                </a:moveTo>
                <a:lnTo>
                  <a:pt x="2075586" y="0"/>
                </a:lnTo>
                <a:lnTo>
                  <a:pt x="2083064" y="0"/>
                </a:lnTo>
                <a:lnTo>
                  <a:pt x="2364087" y="213913"/>
                </a:lnTo>
                <a:lnTo>
                  <a:pt x="2083064" y="427825"/>
                </a:lnTo>
                <a:lnTo>
                  <a:pt x="2075586" y="427825"/>
                </a:lnTo>
                <a:lnTo>
                  <a:pt x="1929549" y="427825"/>
                </a:lnTo>
                <a:lnTo>
                  <a:pt x="1929549" y="428449"/>
                </a:lnTo>
                <a:lnTo>
                  <a:pt x="433988" y="428449"/>
                </a:lnTo>
                <a:lnTo>
                  <a:pt x="433988" y="427825"/>
                </a:lnTo>
                <a:lnTo>
                  <a:pt x="0" y="427825"/>
                </a:lnTo>
                <a:lnTo>
                  <a:pt x="0" y="213913"/>
                </a:lnTo>
                <a:close/>
              </a:path>
            </a:pathLst>
          </a:custGeom>
          <a:solidFill>
            <a:srgbClr val="EC9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rtlCol="0" anchor="ctr">
            <a:noAutofit/>
          </a:bodyPr>
          <a:lstStyle/>
          <a:p>
            <a:pPr algn="ctr"/>
            <a:endParaRPr lang="en-US" sz="1350">
              <a:latin typeface="Gilroy Medium" panose="00000600000000000000" pitchFamily="50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01ED468-0A51-9EAF-2747-6A58BD89AA5B}"/>
              </a:ext>
            </a:extLst>
          </p:cNvPr>
          <p:cNvSpPr/>
          <p:nvPr/>
        </p:nvSpPr>
        <p:spPr>
          <a:xfrm>
            <a:off x="5303941" y="3119145"/>
            <a:ext cx="1919678" cy="463201"/>
          </a:xfrm>
          <a:custGeom>
            <a:avLst/>
            <a:gdLst>
              <a:gd name="connsiteX0" fmla="*/ 0 w 2364087"/>
              <a:gd name="connsiteY0" fmla="*/ 0 h 427825"/>
              <a:gd name="connsiteX1" fmla="*/ 568520 w 2364087"/>
              <a:gd name="connsiteY1" fmla="*/ 0 h 427825"/>
              <a:gd name="connsiteX2" fmla="*/ 959593 w 2364087"/>
              <a:gd name="connsiteY2" fmla="*/ 0 h 427825"/>
              <a:gd name="connsiteX3" fmla="*/ 1403871 w 2364087"/>
              <a:gd name="connsiteY3" fmla="*/ 0 h 427825"/>
              <a:gd name="connsiteX4" fmla="*/ 1796191 w 2364087"/>
              <a:gd name="connsiteY4" fmla="*/ 0 h 427825"/>
              <a:gd name="connsiteX5" fmla="*/ 2075586 w 2364087"/>
              <a:gd name="connsiteY5" fmla="*/ 0 h 427825"/>
              <a:gd name="connsiteX6" fmla="*/ 2083064 w 2364087"/>
              <a:gd name="connsiteY6" fmla="*/ 0 h 427825"/>
              <a:gd name="connsiteX7" fmla="*/ 2364087 w 2364087"/>
              <a:gd name="connsiteY7" fmla="*/ 213913 h 427825"/>
              <a:gd name="connsiteX8" fmla="*/ 2083064 w 2364087"/>
              <a:gd name="connsiteY8" fmla="*/ 427825 h 427825"/>
              <a:gd name="connsiteX9" fmla="*/ 2075586 w 2364087"/>
              <a:gd name="connsiteY9" fmla="*/ 427825 h 427825"/>
              <a:gd name="connsiteX10" fmla="*/ 0 w 2364087"/>
              <a:gd name="connsiteY10" fmla="*/ 427825 h 427825"/>
              <a:gd name="connsiteX11" fmla="*/ 281023 w 2364087"/>
              <a:gd name="connsiteY11" fmla="*/ 213913 h 42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4087" h="427825">
                <a:moveTo>
                  <a:pt x="0" y="0"/>
                </a:moveTo>
                <a:lnTo>
                  <a:pt x="568520" y="0"/>
                </a:lnTo>
                <a:lnTo>
                  <a:pt x="959593" y="0"/>
                </a:lnTo>
                <a:lnTo>
                  <a:pt x="1403871" y="0"/>
                </a:lnTo>
                <a:lnTo>
                  <a:pt x="1796191" y="0"/>
                </a:lnTo>
                <a:lnTo>
                  <a:pt x="2075586" y="0"/>
                </a:lnTo>
                <a:lnTo>
                  <a:pt x="2083064" y="0"/>
                </a:lnTo>
                <a:lnTo>
                  <a:pt x="2364087" y="213913"/>
                </a:lnTo>
                <a:lnTo>
                  <a:pt x="2083064" y="427825"/>
                </a:lnTo>
                <a:lnTo>
                  <a:pt x="2075586" y="427825"/>
                </a:lnTo>
                <a:lnTo>
                  <a:pt x="0" y="427825"/>
                </a:lnTo>
                <a:lnTo>
                  <a:pt x="281023" y="213913"/>
                </a:lnTo>
                <a:close/>
              </a:path>
            </a:pathLst>
          </a:custGeom>
          <a:solidFill>
            <a:srgbClr val="2B66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rtlCol="0" anchor="ctr">
            <a:noAutofit/>
          </a:bodyPr>
          <a:lstStyle/>
          <a:p>
            <a:pPr algn="ctr"/>
            <a:endParaRPr lang="en-US" sz="1350">
              <a:latin typeface="Gilroy Medium" panose="00000600000000000000" pitchFamily="50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B86945-B10F-9373-1473-4BB0CDDA42A0}"/>
              </a:ext>
            </a:extLst>
          </p:cNvPr>
          <p:cNvSpPr/>
          <p:nvPr/>
        </p:nvSpPr>
        <p:spPr>
          <a:xfrm>
            <a:off x="6995722" y="3119145"/>
            <a:ext cx="1919678" cy="463201"/>
          </a:xfrm>
          <a:custGeom>
            <a:avLst/>
            <a:gdLst>
              <a:gd name="connsiteX0" fmla="*/ 0 w 2364087"/>
              <a:gd name="connsiteY0" fmla="*/ 0 h 427825"/>
              <a:gd name="connsiteX1" fmla="*/ 568520 w 2364087"/>
              <a:gd name="connsiteY1" fmla="*/ 0 h 427825"/>
              <a:gd name="connsiteX2" fmla="*/ 959593 w 2364087"/>
              <a:gd name="connsiteY2" fmla="*/ 0 h 427825"/>
              <a:gd name="connsiteX3" fmla="*/ 1403871 w 2364087"/>
              <a:gd name="connsiteY3" fmla="*/ 0 h 427825"/>
              <a:gd name="connsiteX4" fmla="*/ 1796191 w 2364087"/>
              <a:gd name="connsiteY4" fmla="*/ 0 h 427825"/>
              <a:gd name="connsiteX5" fmla="*/ 2075586 w 2364087"/>
              <a:gd name="connsiteY5" fmla="*/ 0 h 427825"/>
              <a:gd name="connsiteX6" fmla="*/ 2083064 w 2364087"/>
              <a:gd name="connsiteY6" fmla="*/ 0 h 427825"/>
              <a:gd name="connsiteX7" fmla="*/ 2364087 w 2364087"/>
              <a:gd name="connsiteY7" fmla="*/ 213913 h 427825"/>
              <a:gd name="connsiteX8" fmla="*/ 2083064 w 2364087"/>
              <a:gd name="connsiteY8" fmla="*/ 427825 h 427825"/>
              <a:gd name="connsiteX9" fmla="*/ 2075586 w 2364087"/>
              <a:gd name="connsiteY9" fmla="*/ 427825 h 427825"/>
              <a:gd name="connsiteX10" fmla="*/ 0 w 2364087"/>
              <a:gd name="connsiteY10" fmla="*/ 427825 h 427825"/>
              <a:gd name="connsiteX11" fmla="*/ 281023 w 2364087"/>
              <a:gd name="connsiteY11" fmla="*/ 213913 h 42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4087" h="427825">
                <a:moveTo>
                  <a:pt x="0" y="0"/>
                </a:moveTo>
                <a:lnTo>
                  <a:pt x="568520" y="0"/>
                </a:lnTo>
                <a:lnTo>
                  <a:pt x="959593" y="0"/>
                </a:lnTo>
                <a:lnTo>
                  <a:pt x="1403871" y="0"/>
                </a:lnTo>
                <a:lnTo>
                  <a:pt x="1796191" y="0"/>
                </a:lnTo>
                <a:lnTo>
                  <a:pt x="2075586" y="0"/>
                </a:lnTo>
                <a:lnTo>
                  <a:pt x="2083064" y="0"/>
                </a:lnTo>
                <a:lnTo>
                  <a:pt x="2364087" y="213913"/>
                </a:lnTo>
                <a:lnTo>
                  <a:pt x="2083064" y="427825"/>
                </a:lnTo>
                <a:lnTo>
                  <a:pt x="2075586" y="427825"/>
                </a:lnTo>
                <a:lnTo>
                  <a:pt x="0" y="427825"/>
                </a:lnTo>
                <a:lnTo>
                  <a:pt x="281023" y="213913"/>
                </a:lnTo>
                <a:close/>
              </a:path>
            </a:pathLst>
          </a:custGeom>
          <a:solidFill>
            <a:srgbClr val="023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rtlCol="0" anchor="ctr">
            <a:noAutofit/>
          </a:bodyPr>
          <a:lstStyle/>
          <a:p>
            <a:pPr algn="ctr"/>
            <a:endParaRPr lang="en-US" sz="1350">
              <a:latin typeface="Gilroy Medium" panose="00000600000000000000" pitchFamily="50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253FB15-19C8-A7EC-E4EC-F6482638BC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8" y="3119438"/>
            <a:ext cx="1691781" cy="461962"/>
          </a:xfrm>
        </p:spPr>
        <p:txBody>
          <a:bodyPr lIns="182880" anchor="ctr" anchorCtr="0"/>
          <a:lstStyle>
            <a:lvl1pPr algn="ctr">
              <a:defRPr sz="1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654400E-B53D-8059-9566-541C53069E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20378" y="3119438"/>
            <a:ext cx="1691781" cy="461962"/>
          </a:xfrm>
        </p:spPr>
        <p:txBody>
          <a:bodyPr lIns="182880" anchor="ctr" anchorCtr="0"/>
          <a:lstStyle>
            <a:lvl1pPr algn="ctr">
              <a:defRPr sz="1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08CE324-7B00-31E0-10BA-65D6277F44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11334" y="3119438"/>
            <a:ext cx="1691781" cy="461962"/>
          </a:xfrm>
          <a:noFill/>
        </p:spPr>
        <p:txBody>
          <a:bodyPr lIns="182880" anchor="ctr" anchorCtr="0"/>
          <a:lstStyle>
            <a:lvl1pPr algn="ctr">
              <a:defRPr sz="1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9211C258-4F36-FFD3-FBAB-675B7DFC6D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03115" y="3119438"/>
            <a:ext cx="1691781" cy="461962"/>
          </a:xfrm>
        </p:spPr>
        <p:txBody>
          <a:bodyPr lIns="182880" anchor="ctr" anchorCtr="0"/>
          <a:lstStyle>
            <a:lvl1pPr algn="ctr">
              <a:defRPr sz="1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31">
            <a:extLst>
              <a:ext uri="{FF2B5EF4-FFF2-40B4-BE49-F238E27FC236}">
                <a16:creationId xmlns:a16="http://schemas.microsoft.com/office/drawing/2014/main" id="{6CAC9987-74C6-FFF3-079F-2B8BCC6A4D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2479" y="1928874"/>
            <a:ext cx="1620828" cy="940038"/>
          </a:xfrm>
        </p:spPr>
        <p:txBody>
          <a:bodyPr rIns="91440" anchor="b" anchorCtr="0"/>
          <a:lstStyle>
            <a:lvl1pPr algn="ctr">
              <a:defRPr sz="1500" b="0">
                <a:solidFill>
                  <a:schemeClr val="tx2"/>
                </a:solidFill>
                <a:latin typeface="+mj-lt"/>
              </a:defRPr>
            </a:lvl1pPr>
            <a:lvl2pPr marL="0" indent="0" algn="ctr">
              <a:buNone/>
              <a:defRPr sz="900">
                <a:solidFill>
                  <a:schemeClr val="tx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31">
            <a:extLst>
              <a:ext uri="{FF2B5EF4-FFF2-40B4-BE49-F238E27FC236}">
                <a16:creationId xmlns:a16="http://schemas.microsoft.com/office/drawing/2014/main" id="{133B2F21-306C-FB7E-BFD7-AF967BD7084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761585" y="1928874"/>
            <a:ext cx="1620828" cy="940038"/>
          </a:xfrm>
        </p:spPr>
        <p:txBody>
          <a:bodyPr rIns="91440" anchor="b" anchorCtr="0"/>
          <a:lstStyle>
            <a:lvl1pPr algn="ctr">
              <a:defRPr sz="1500" b="0">
                <a:solidFill>
                  <a:schemeClr val="tx2"/>
                </a:solidFill>
                <a:latin typeface="+mj-lt"/>
              </a:defRPr>
            </a:lvl1pPr>
            <a:lvl2pPr marL="0" indent="0" algn="ctr">
              <a:buNone/>
              <a:defRPr sz="900">
                <a:solidFill>
                  <a:schemeClr val="tx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31">
            <a:extLst>
              <a:ext uri="{FF2B5EF4-FFF2-40B4-BE49-F238E27FC236}">
                <a16:creationId xmlns:a16="http://schemas.microsoft.com/office/drawing/2014/main" id="{466CE76C-D853-BB68-7C66-EFF93CA4217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145147" y="1928874"/>
            <a:ext cx="1620828" cy="940038"/>
          </a:xfrm>
        </p:spPr>
        <p:txBody>
          <a:bodyPr rIns="91440" anchor="b" anchorCtr="0"/>
          <a:lstStyle>
            <a:lvl1pPr algn="ctr">
              <a:defRPr sz="1500" b="0">
                <a:solidFill>
                  <a:schemeClr val="tx2"/>
                </a:solidFill>
                <a:latin typeface="+mj-lt"/>
              </a:defRPr>
            </a:lvl1pPr>
            <a:lvl2pPr marL="0" indent="0" algn="ctr">
              <a:buNone/>
              <a:defRPr sz="900">
                <a:solidFill>
                  <a:schemeClr val="tx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31">
            <a:extLst>
              <a:ext uri="{FF2B5EF4-FFF2-40B4-BE49-F238E27FC236}">
                <a16:creationId xmlns:a16="http://schemas.microsoft.com/office/drawing/2014/main" id="{104D2EB8-360F-1512-645B-A1B5AE954F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069805" y="1928874"/>
            <a:ext cx="1620828" cy="940038"/>
          </a:xfrm>
        </p:spPr>
        <p:txBody>
          <a:bodyPr rIns="91440" anchor="b" anchorCtr="0"/>
          <a:lstStyle>
            <a:lvl1pPr algn="ctr">
              <a:defRPr sz="1500" b="0">
                <a:solidFill>
                  <a:schemeClr val="tx2"/>
                </a:solidFill>
                <a:latin typeface="+mj-lt"/>
              </a:defRPr>
            </a:lvl1pPr>
            <a:lvl2pPr marL="0" indent="0" algn="ctr">
              <a:buNone/>
              <a:defRPr sz="900">
                <a:solidFill>
                  <a:schemeClr val="tx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1">
            <a:extLst>
              <a:ext uri="{FF2B5EF4-FFF2-40B4-BE49-F238E27FC236}">
                <a16:creationId xmlns:a16="http://schemas.microsoft.com/office/drawing/2014/main" id="{62716F3F-8545-C3AD-DE74-223356DA57D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453366" y="1928874"/>
            <a:ext cx="1620828" cy="940038"/>
          </a:xfrm>
        </p:spPr>
        <p:txBody>
          <a:bodyPr rIns="91440" anchor="b" anchorCtr="0"/>
          <a:lstStyle>
            <a:lvl1pPr algn="ctr">
              <a:defRPr sz="1500" b="0">
                <a:solidFill>
                  <a:schemeClr val="tx2"/>
                </a:solidFill>
                <a:latin typeface="+mj-lt"/>
              </a:defRPr>
            </a:lvl1pPr>
            <a:lvl2pPr marL="0" indent="0" algn="ctr">
              <a:buNone/>
              <a:defRPr sz="900">
                <a:solidFill>
                  <a:schemeClr val="tx2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9D9F75A-F491-F816-6076-836525B860C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2666" y="3832577"/>
            <a:ext cx="1624013" cy="461962"/>
          </a:xfrm>
        </p:spPr>
        <p:txBody>
          <a:bodyPr/>
          <a:lstStyle>
            <a:lvl1pPr>
              <a:defRPr sz="1050">
                <a:latin typeface="+mn-lt"/>
              </a:defRPr>
            </a:lvl1pPr>
            <a:lvl2pPr>
              <a:defRPr sz="900">
                <a:latin typeface="+mn-lt"/>
              </a:defRPr>
            </a:lvl2pPr>
            <a:lvl3pPr>
              <a:defRPr sz="825">
                <a:latin typeface="+mn-lt"/>
              </a:defRPr>
            </a:lvl3pPr>
            <a:lvl4pPr>
              <a:defRPr sz="788">
                <a:latin typeface="+mn-lt"/>
              </a:defRPr>
            </a:lvl4pPr>
            <a:lvl5pPr>
              <a:defRPr sz="75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A7E14FC-7151-E0BE-7AFD-D2E2D62E77B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069805" y="3832577"/>
            <a:ext cx="1624013" cy="461962"/>
          </a:xfrm>
        </p:spPr>
        <p:txBody>
          <a:bodyPr/>
          <a:lstStyle>
            <a:lvl1pPr>
              <a:defRPr sz="1050">
                <a:latin typeface="+mn-lt"/>
              </a:defRPr>
            </a:lvl1pPr>
            <a:lvl2pPr>
              <a:defRPr sz="900">
                <a:latin typeface="+mn-lt"/>
              </a:defRPr>
            </a:lvl2pPr>
            <a:lvl3pPr>
              <a:defRPr sz="825">
                <a:latin typeface="+mn-lt"/>
              </a:defRPr>
            </a:lvl3pPr>
            <a:lvl4pPr>
              <a:defRPr sz="788">
                <a:latin typeface="+mn-lt"/>
              </a:defRPr>
            </a:lvl4pPr>
            <a:lvl5pPr>
              <a:defRPr sz="75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65E48B52-9006-142D-7F0F-E7718BFCB9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758401" y="3832577"/>
            <a:ext cx="1624013" cy="461962"/>
          </a:xfrm>
        </p:spPr>
        <p:txBody>
          <a:bodyPr/>
          <a:lstStyle>
            <a:lvl1pPr>
              <a:defRPr sz="1050">
                <a:latin typeface="+mn-lt"/>
              </a:defRPr>
            </a:lvl1pPr>
            <a:lvl2pPr>
              <a:defRPr sz="900">
                <a:latin typeface="+mn-lt"/>
              </a:defRPr>
            </a:lvl2pPr>
            <a:lvl3pPr>
              <a:defRPr sz="825">
                <a:latin typeface="+mn-lt"/>
              </a:defRPr>
            </a:lvl3pPr>
            <a:lvl4pPr>
              <a:defRPr sz="788">
                <a:latin typeface="+mn-lt"/>
              </a:defRPr>
            </a:lvl4pPr>
            <a:lvl5pPr>
              <a:defRPr sz="75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1B992765-5469-81A6-394B-1D35C789F82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450181" y="3832577"/>
            <a:ext cx="1624013" cy="461962"/>
          </a:xfrm>
        </p:spPr>
        <p:txBody>
          <a:bodyPr/>
          <a:lstStyle>
            <a:lvl1pPr>
              <a:defRPr sz="1050">
                <a:latin typeface="+mn-lt"/>
              </a:defRPr>
            </a:lvl1pPr>
            <a:lvl2pPr>
              <a:defRPr sz="900">
                <a:latin typeface="+mn-lt"/>
              </a:defRPr>
            </a:lvl2pPr>
            <a:lvl3pPr>
              <a:defRPr sz="825">
                <a:latin typeface="+mn-lt"/>
              </a:defRPr>
            </a:lvl3pPr>
            <a:lvl4pPr>
              <a:defRPr sz="788">
                <a:latin typeface="+mn-lt"/>
              </a:defRPr>
            </a:lvl4pPr>
            <a:lvl5pPr>
              <a:defRPr sz="75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4C86F0EB-4936-76A8-9E93-08E6C3DDDFF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141963" y="3832577"/>
            <a:ext cx="1624013" cy="461962"/>
          </a:xfrm>
        </p:spPr>
        <p:txBody>
          <a:bodyPr/>
          <a:lstStyle>
            <a:lvl1pPr>
              <a:defRPr sz="1050">
                <a:latin typeface="+mn-lt"/>
              </a:defRPr>
            </a:lvl1pPr>
            <a:lvl2pPr>
              <a:defRPr sz="900">
                <a:latin typeface="+mn-lt"/>
              </a:defRPr>
            </a:lvl2pPr>
            <a:lvl3pPr>
              <a:defRPr sz="825">
                <a:latin typeface="+mn-lt"/>
              </a:defRPr>
            </a:lvl3pPr>
            <a:lvl4pPr>
              <a:defRPr sz="788">
                <a:latin typeface="+mn-lt"/>
              </a:defRPr>
            </a:lvl4pPr>
            <a:lvl5pPr>
              <a:defRPr sz="75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CB0223B-81DF-610B-B34E-684E8E3D09A2}"/>
              </a:ext>
            </a:extLst>
          </p:cNvPr>
          <p:cNvSpPr/>
          <p:nvPr/>
        </p:nvSpPr>
        <p:spPr>
          <a:xfrm>
            <a:off x="3612160" y="3119145"/>
            <a:ext cx="1919678" cy="463201"/>
          </a:xfrm>
          <a:custGeom>
            <a:avLst/>
            <a:gdLst>
              <a:gd name="connsiteX0" fmla="*/ 0 w 2364087"/>
              <a:gd name="connsiteY0" fmla="*/ 0 h 427825"/>
              <a:gd name="connsiteX1" fmla="*/ 568520 w 2364087"/>
              <a:gd name="connsiteY1" fmla="*/ 0 h 427825"/>
              <a:gd name="connsiteX2" fmla="*/ 959593 w 2364087"/>
              <a:gd name="connsiteY2" fmla="*/ 0 h 427825"/>
              <a:gd name="connsiteX3" fmla="*/ 1403871 w 2364087"/>
              <a:gd name="connsiteY3" fmla="*/ 0 h 427825"/>
              <a:gd name="connsiteX4" fmla="*/ 1796191 w 2364087"/>
              <a:gd name="connsiteY4" fmla="*/ 0 h 427825"/>
              <a:gd name="connsiteX5" fmla="*/ 2075586 w 2364087"/>
              <a:gd name="connsiteY5" fmla="*/ 0 h 427825"/>
              <a:gd name="connsiteX6" fmla="*/ 2083064 w 2364087"/>
              <a:gd name="connsiteY6" fmla="*/ 0 h 427825"/>
              <a:gd name="connsiteX7" fmla="*/ 2364087 w 2364087"/>
              <a:gd name="connsiteY7" fmla="*/ 213913 h 427825"/>
              <a:gd name="connsiteX8" fmla="*/ 2083064 w 2364087"/>
              <a:gd name="connsiteY8" fmla="*/ 427825 h 427825"/>
              <a:gd name="connsiteX9" fmla="*/ 2075586 w 2364087"/>
              <a:gd name="connsiteY9" fmla="*/ 427825 h 427825"/>
              <a:gd name="connsiteX10" fmla="*/ 0 w 2364087"/>
              <a:gd name="connsiteY10" fmla="*/ 427825 h 427825"/>
              <a:gd name="connsiteX11" fmla="*/ 281023 w 2364087"/>
              <a:gd name="connsiteY11" fmla="*/ 213913 h 42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4087" h="427825">
                <a:moveTo>
                  <a:pt x="0" y="0"/>
                </a:moveTo>
                <a:lnTo>
                  <a:pt x="568520" y="0"/>
                </a:lnTo>
                <a:lnTo>
                  <a:pt x="959593" y="0"/>
                </a:lnTo>
                <a:lnTo>
                  <a:pt x="1403871" y="0"/>
                </a:lnTo>
                <a:lnTo>
                  <a:pt x="1796191" y="0"/>
                </a:lnTo>
                <a:lnTo>
                  <a:pt x="2075586" y="0"/>
                </a:lnTo>
                <a:lnTo>
                  <a:pt x="2083064" y="0"/>
                </a:lnTo>
                <a:lnTo>
                  <a:pt x="2364087" y="213913"/>
                </a:lnTo>
                <a:lnTo>
                  <a:pt x="2083064" y="427825"/>
                </a:lnTo>
                <a:lnTo>
                  <a:pt x="2075586" y="427825"/>
                </a:lnTo>
                <a:lnTo>
                  <a:pt x="0" y="427825"/>
                </a:lnTo>
                <a:lnTo>
                  <a:pt x="281023" y="213913"/>
                </a:lnTo>
                <a:close/>
              </a:path>
            </a:pathLst>
          </a:custGeom>
          <a:solidFill>
            <a:srgbClr val="5D9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7160" rtlCol="0" anchor="ctr">
            <a:noAutofit/>
          </a:bodyPr>
          <a:lstStyle/>
          <a:p>
            <a:pPr algn="ctr"/>
            <a:endParaRPr lang="en-US" sz="1350">
              <a:latin typeface="Gilroy Medium" panose="00000600000000000000" pitchFamily="50" charset="0"/>
            </a:endParaRP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824D7A2-0A2F-B7D0-A97A-A422D087D5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690632" y="3119438"/>
            <a:ext cx="1691781" cy="461962"/>
          </a:xfrm>
        </p:spPr>
        <p:txBody>
          <a:bodyPr lIns="182880" anchor="ctr" anchorCtr="0"/>
          <a:lstStyle>
            <a:lvl1pPr algn="ctr">
              <a:defRPr sz="1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02974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70">
            <a:extLst>
              <a:ext uri="{FF2B5EF4-FFF2-40B4-BE49-F238E27FC236}">
                <a16:creationId xmlns:a16="http://schemas.microsoft.com/office/drawing/2014/main" id="{D5EE4931-6768-D7C6-B027-6E2083949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5290" y="2794110"/>
            <a:ext cx="1577846" cy="2592127"/>
          </a:xfrm>
          <a:prstGeom prst="roundRect">
            <a:avLst>
              <a:gd name="adj" fmla="val 4872"/>
            </a:avLst>
          </a:prstGeom>
          <a:solidFill>
            <a:srgbClr val="0F440E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n-lt"/>
            </a:endParaRPr>
          </a:p>
        </p:txBody>
      </p:sp>
      <p:sp>
        <p:nvSpPr>
          <p:cNvPr id="45" name="Freeform 70">
            <a:extLst>
              <a:ext uri="{FF2B5EF4-FFF2-40B4-BE49-F238E27FC236}">
                <a16:creationId xmlns:a16="http://schemas.microsoft.com/office/drawing/2014/main" id="{5C7026B2-F8D8-FAB2-1088-B31F96540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3104" y="2794110"/>
            <a:ext cx="1577846" cy="2592127"/>
          </a:xfrm>
          <a:prstGeom prst="roundRect">
            <a:avLst>
              <a:gd name="adj" fmla="val 4872"/>
            </a:avLst>
          </a:prstGeom>
          <a:solidFill>
            <a:srgbClr val="5D910D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n-lt"/>
            </a:endParaRPr>
          </a:p>
        </p:txBody>
      </p:sp>
      <p:sp>
        <p:nvSpPr>
          <p:cNvPr id="44" name="Freeform 70">
            <a:extLst>
              <a:ext uri="{FF2B5EF4-FFF2-40B4-BE49-F238E27FC236}">
                <a16:creationId xmlns:a16="http://schemas.microsoft.com/office/drawing/2014/main" id="{5186F264-49D3-4090-823A-02893CD72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438" y="2794110"/>
            <a:ext cx="1577846" cy="2592127"/>
          </a:xfrm>
          <a:prstGeom prst="roundRect">
            <a:avLst>
              <a:gd name="adj" fmla="val 4872"/>
            </a:avLst>
          </a:prstGeom>
          <a:solidFill>
            <a:srgbClr val="3680CE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>
              <a:latin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BE8DAE2-BD49-4694-A73D-9CC18C6694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48783A-CDBC-A2A8-0CA7-404193BE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Freeform 70">
            <a:extLst>
              <a:ext uri="{FF2B5EF4-FFF2-40B4-BE49-F238E27FC236}">
                <a16:creationId xmlns:a16="http://schemas.microsoft.com/office/drawing/2014/main" id="{AC3006C4-BF8C-8B98-57E0-4C75052BF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228" y="2794110"/>
            <a:ext cx="1577846" cy="2592127"/>
          </a:xfrm>
          <a:prstGeom prst="roundRect">
            <a:avLst>
              <a:gd name="adj" fmla="val 4872"/>
            </a:avLst>
          </a:prstGeom>
          <a:solidFill>
            <a:srgbClr val="EC9F0B"/>
          </a:solidFill>
          <a:ln>
            <a:solidFill>
              <a:srgbClr val="EC9F0B"/>
            </a:solidFill>
          </a:ln>
          <a:effectLst/>
        </p:spPr>
        <p:txBody>
          <a:bodyPr wrap="none" anchor="ctr"/>
          <a:lstStyle/>
          <a:p>
            <a:endParaRPr lang="en-US" sz="675">
              <a:latin typeface="+mn-lt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C4BDBAB-14DB-197F-8EA1-A4026CDC5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2697" y="2892425"/>
            <a:ext cx="1400175" cy="2367638"/>
          </a:xfrm>
        </p:spPr>
        <p:txBody>
          <a:bodyPr/>
          <a:lstStyle>
            <a:lvl1pPr algn="ctr">
              <a:defRPr sz="1050" b="1">
                <a:solidFill>
                  <a:schemeClr val="bg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bg1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C3DFAD5D-F262-E524-900F-B81C0FA826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6243" y="2892425"/>
            <a:ext cx="1400175" cy="2367638"/>
          </a:xfrm>
        </p:spPr>
        <p:txBody>
          <a:bodyPr/>
          <a:lstStyle>
            <a:lvl1pPr algn="ctr">
              <a:defRPr sz="1050" b="1">
                <a:solidFill>
                  <a:schemeClr val="bg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bg1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8F99D252-4EB7-03DB-8C58-53B69DD876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1938" y="2892425"/>
            <a:ext cx="1400175" cy="2367638"/>
          </a:xfrm>
        </p:spPr>
        <p:txBody>
          <a:bodyPr/>
          <a:lstStyle>
            <a:lvl1pPr algn="ctr">
              <a:defRPr sz="1050" b="1">
                <a:solidFill>
                  <a:schemeClr val="bg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bg1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A2DE66A0-1FC8-776D-2462-D49E64DC1A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26389" y="2892425"/>
            <a:ext cx="1400175" cy="2367638"/>
          </a:xfrm>
        </p:spPr>
        <p:txBody>
          <a:bodyPr/>
          <a:lstStyle>
            <a:lvl1pPr algn="ctr">
              <a:defRPr sz="1050" b="1">
                <a:solidFill>
                  <a:schemeClr val="bg1"/>
                </a:solidFill>
                <a:latin typeface="+mn-lt"/>
              </a:defRPr>
            </a:lvl1pPr>
            <a:lvl2pPr marL="0" indent="0" algn="ctr">
              <a:buNone/>
              <a:defRPr sz="900">
                <a:solidFill>
                  <a:schemeClr val="bg1"/>
                </a:solidFill>
                <a:latin typeface="+mn-lt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40" name="Picture Placeholder 36">
            <a:extLst>
              <a:ext uri="{FF2B5EF4-FFF2-40B4-BE49-F238E27FC236}">
                <a16:creationId xmlns:a16="http://schemas.microsoft.com/office/drawing/2014/main" id="{D08A5CBB-3497-CA70-D127-FA55FDAC516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69302" y="1997210"/>
            <a:ext cx="514350" cy="687387"/>
          </a:xfrm>
        </p:spPr>
        <p:txBody>
          <a:bodyPr anchor="ctr" anchorCtr="0"/>
          <a:lstStyle>
            <a:lvl1pPr algn="ctr">
              <a:defRPr sz="788">
                <a:latin typeface="Gilroy Medium" panose="00000600000000000000" pitchFamily="50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9B0CE01-1AEF-7DC2-5A09-00BFA065DFED}"/>
              </a:ext>
            </a:extLst>
          </p:cNvPr>
          <p:cNvCxnSpPr>
            <a:cxnSpLocks/>
          </p:cNvCxnSpPr>
          <p:nvPr/>
        </p:nvCxnSpPr>
        <p:spPr>
          <a:xfrm rot="16200000" flipV="1">
            <a:off x="4709967" y="-1710045"/>
            <a:ext cx="12700" cy="6787063"/>
          </a:xfrm>
          <a:prstGeom prst="bentConnector3">
            <a:avLst>
              <a:gd name="adj1" fmla="val 1800000"/>
            </a:avLst>
          </a:prstGeom>
          <a:ln w="22225">
            <a:solidFill>
              <a:srgbClr val="02355A"/>
            </a:solidFill>
            <a:headEnd type="oval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058BB28F-B3C4-241F-51D9-6B9A6C5D832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19096" y="2255620"/>
            <a:ext cx="12700" cy="6787063"/>
          </a:xfrm>
          <a:prstGeom prst="bentConnector3">
            <a:avLst>
              <a:gd name="adj1" fmla="val 2769236"/>
            </a:avLst>
          </a:prstGeom>
          <a:ln w="22225" cap="rnd">
            <a:solidFill>
              <a:srgbClr val="02355A"/>
            </a:solidFill>
            <a:headEnd type="oval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36">
            <a:extLst>
              <a:ext uri="{FF2B5EF4-FFF2-40B4-BE49-F238E27FC236}">
                <a16:creationId xmlns:a16="http://schemas.microsoft.com/office/drawing/2014/main" id="{9713158F-8810-66D4-768E-CBBC238CE34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00886" y="1997210"/>
            <a:ext cx="514350" cy="687387"/>
          </a:xfrm>
        </p:spPr>
        <p:txBody>
          <a:bodyPr anchor="ctr" anchorCtr="0"/>
          <a:lstStyle>
            <a:lvl1pPr algn="ctr">
              <a:defRPr sz="788">
                <a:latin typeface="Gilroy Medium" panose="00000600000000000000" pitchFamily="50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36">
            <a:extLst>
              <a:ext uri="{FF2B5EF4-FFF2-40B4-BE49-F238E27FC236}">
                <a16:creationId xmlns:a16="http://schemas.microsoft.com/office/drawing/2014/main" id="{2396E205-D7EC-5B8B-C662-D776223185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43022" y="1997210"/>
            <a:ext cx="514350" cy="687387"/>
          </a:xfrm>
        </p:spPr>
        <p:txBody>
          <a:bodyPr anchor="ctr" anchorCtr="0"/>
          <a:lstStyle>
            <a:lvl1pPr algn="ctr">
              <a:defRPr sz="788">
                <a:latin typeface="Gilroy Medium" panose="00000600000000000000" pitchFamily="50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36">
            <a:extLst>
              <a:ext uri="{FF2B5EF4-FFF2-40B4-BE49-F238E27FC236}">
                <a16:creationId xmlns:a16="http://schemas.microsoft.com/office/drawing/2014/main" id="{292F6024-F61C-4204-37DB-DAD42342B0F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74606" y="1997210"/>
            <a:ext cx="514350" cy="687387"/>
          </a:xfrm>
        </p:spPr>
        <p:txBody>
          <a:bodyPr anchor="ctr" anchorCtr="0"/>
          <a:lstStyle>
            <a:lvl1pPr algn="ctr">
              <a:defRPr sz="788">
                <a:latin typeface="Gilroy Medium" panose="00000600000000000000" pitchFamily="50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8BF3F9C-F0C7-4109-DB00-AF74113D61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3173" y="1993900"/>
            <a:ext cx="514350" cy="687388"/>
          </a:xfrm>
        </p:spPr>
        <p:txBody>
          <a:bodyPr anchor="ctr" anchorCtr="0"/>
          <a:lstStyle>
            <a:lvl1pPr algn="r">
              <a:defRPr lang="en-US" sz="2850" b="0" kern="1200" spc="-109" dirty="0" smtClean="0">
                <a:solidFill>
                  <a:srgbClr val="EC9F0B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D37CBEA-5986-8685-64C5-183A3630D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771589" y="1993900"/>
            <a:ext cx="514350" cy="687388"/>
          </a:xfrm>
        </p:spPr>
        <p:txBody>
          <a:bodyPr anchor="ctr" anchorCtr="0"/>
          <a:lstStyle>
            <a:lvl1pPr algn="r">
              <a:defRPr lang="en-US" sz="2850" b="0" kern="1200" spc="-109" dirty="0" smtClean="0">
                <a:solidFill>
                  <a:srgbClr val="3680C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075EE09-9833-7B6A-B2A7-B69759074A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040005" y="1993900"/>
            <a:ext cx="514350" cy="687388"/>
          </a:xfrm>
        </p:spPr>
        <p:txBody>
          <a:bodyPr anchor="ctr" anchorCtr="0"/>
          <a:lstStyle>
            <a:lvl1pPr marL="0" algn="r" defTabSz="342900" rtl="0" eaLnBrk="1" latinLnBrk="0" hangingPunct="1">
              <a:defRPr lang="en-US" sz="2850" b="0" kern="1200" spc="-109" dirty="0" smtClean="0">
                <a:solidFill>
                  <a:srgbClr val="5D910D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7D74A55F-30E7-13F2-182C-700DAD28FC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97869" y="1993900"/>
            <a:ext cx="514350" cy="687388"/>
          </a:xfrm>
        </p:spPr>
        <p:txBody>
          <a:bodyPr anchor="ctr" anchorCtr="0"/>
          <a:lstStyle>
            <a:lvl1pPr marL="0" algn="r" defTabSz="342900" rtl="0" eaLnBrk="1" latinLnBrk="0" hangingPunct="1">
              <a:defRPr lang="en-US" sz="2850" b="0" kern="1200" spc="-109" dirty="0" smtClean="0">
                <a:solidFill>
                  <a:srgbClr val="0F440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385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s + Copy - Dr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8" name="Chart Placeholder 10">
            <a:extLst>
              <a:ext uri="{FF2B5EF4-FFF2-40B4-BE49-F238E27FC236}">
                <a16:creationId xmlns:a16="http://schemas.microsoft.com/office/drawing/2014/main" id="{36135DED-36D8-99A2-BEEE-C339F63E6A0A}"/>
              </a:ext>
            </a:extLst>
          </p:cNvPr>
          <p:cNvSpPr>
            <a:spLocks noGrp="1"/>
          </p:cNvSpPr>
          <p:nvPr>
            <p:ph type="chart" sz="quarter" idx="49"/>
          </p:nvPr>
        </p:nvSpPr>
        <p:spPr>
          <a:xfrm>
            <a:off x="228598" y="1219201"/>
            <a:ext cx="2743196" cy="320040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7C648F1-B735-FA9C-BE4E-ED579776AE47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28600" y="4419601"/>
            <a:ext cx="2743188" cy="1349374"/>
          </a:xfrm>
          <a:solidFill>
            <a:srgbClr val="3680CE"/>
          </a:solidFill>
        </p:spPr>
        <p:txBody>
          <a:bodyPr lIns="182880" tIns="182880" rIns="91440"/>
          <a:lstStyle>
            <a:lvl1pPr>
              <a:buClr>
                <a:schemeClr val="bg1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defRPr sz="788">
                <a:solidFill>
                  <a:schemeClr val="bg1"/>
                </a:solidFill>
              </a:defRPr>
            </a:lvl4pPr>
            <a:lvl5pPr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91085A7-EBBF-EF8B-5149-D4D78AF6BD7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3200390" y="4419601"/>
            <a:ext cx="2743210" cy="1349374"/>
          </a:xfrm>
          <a:solidFill>
            <a:srgbClr val="3680CE"/>
          </a:solidFill>
        </p:spPr>
        <p:txBody>
          <a:bodyPr lIns="182880" tIns="182880" rIns="91440"/>
          <a:lstStyle>
            <a:lvl1pPr>
              <a:buClr>
                <a:schemeClr val="bg1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defRPr sz="788">
                <a:solidFill>
                  <a:schemeClr val="bg1"/>
                </a:solidFill>
              </a:defRPr>
            </a:lvl4pPr>
            <a:lvl5pPr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CCF2C88-E784-B887-29C6-C86ABDAE698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172201" y="4419601"/>
            <a:ext cx="2743196" cy="1349374"/>
          </a:xfrm>
          <a:solidFill>
            <a:srgbClr val="3680CE"/>
          </a:solidFill>
        </p:spPr>
        <p:txBody>
          <a:bodyPr lIns="182880" tIns="182880" rIns="91440"/>
          <a:lstStyle>
            <a:lvl1pPr>
              <a:buClr>
                <a:schemeClr val="bg1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defRPr sz="788">
                <a:solidFill>
                  <a:schemeClr val="bg1"/>
                </a:solidFill>
              </a:defRPr>
            </a:lvl4pPr>
            <a:lvl5pPr>
              <a:defRPr sz="75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9" name="Chart Placeholder 10">
            <a:extLst>
              <a:ext uri="{FF2B5EF4-FFF2-40B4-BE49-F238E27FC236}">
                <a16:creationId xmlns:a16="http://schemas.microsoft.com/office/drawing/2014/main" id="{26CFC927-54B7-C5B7-E60C-38D6EE901D32}"/>
              </a:ext>
            </a:extLst>
          </p:cNvPr>
          <p:cNvSpPr>
            <a:spLocks noGrp="1"/>
          </p:cNvSpPr>
          <p:nvPr>
            <p:ph type="chart" sz="quarter" idx="53"/>
          </p:nvPr>
        </p:nvSpPr>
        <p:spPr>
          <a:xfrm>
            <a:off x="3193682" y="1219201"/>
            <a:ext cx="2743196" cy="320040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20" name="Chart Placeholder 10">
            <a:extLst>
              <a:ext uri="{FF2B5EF4-FFF2-40B4-BE49-F238E27FC236}">
                <a16:creationId xmlns:a16="http://schemas.microsoft.com/office/drawing/2014/main" id="{E65CED6F-0B77-30C6-E22C-B8883C7FCB67}"/>
              </a:ext>
            </a:extLst>
          </p:cNvPr>
          <p:cNvSpPr>
            <a:spLocks noGrp="1"/>
          </p:cNvSpPr>
          <p:nvPr>
            <p:ph type="chart" sz="quarter" idx="54"/>
          </p:nvPr>
        </p:nvSpPr>
        <p:spPr>
          <a:xfrm>
            <a:off x="6172201" y="1219201"/>
            <a:ext cx="2743196" cy="320040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CAB205B-7C1F-D7A8-3195-63BC129638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B2AD6C-5A9B-8507-463D-FF555734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86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 - Dr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026F0-9A71-4943-65F5-E58B0C965B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19201"/>
            <a:ext cx="2000250" cy="4419599"/>
          </a:xfrm>
          <a:prstGeom prst="roundRect">
            <a:avLst>
              <a:gd name="adj" fmla="val 3771"/>
            </a:avLst>
          </a:prstGeom>
          <a:solidFill>
            <a:srgbClr val="3680CE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0F67654-CF18-C3B4-4680-991D50FC0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2174876"/>
            <a:ext cx="2000250" cy="3463925"/>
          </a:xfrm>
        </p:spPr>
        <p:txBody>
          <a:bodyPr lIns="137160" rIns="137160"/>
          <a:lstStyle>
            <a:lvl1pPr>
              <a:buClr>
                <a:srgbClr val="A6CBF0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A6CBF0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A6CBF0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A6CBF0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A6CBF0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84C1C78-E80E-CE37-55BF-58BA7EFEC2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F3F8FA-B30E-7AC5-CF2D-2A2C4C6FC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3137B60-E4D6-4FD2-452F-AD9D3FECC7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57450" y="1219200"/>
            <a:ext cx="2000250" cy="4419600"/>
          </a:xfrm>
          <a:prstGeom prst="roundRect">
            <a:avLst>
              <a:gd name="adj" fmla="val 3771"/>
            </a:avLst>
          </a:prstGeom>
          <a:solidFill>
            <a:srgbClr val="3680CE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2030FF7A-E0AE-C652-5648-E29D083818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57450" y="2174876"/>
            <a:ext cx="2000250" cy="3463925"/>
          </a:xfrm>
        </p:spPr>
        <p:txBody>
          <a:bodyPr lIns="137160" rIns="137160"/>
          <a:lstStyle>
            <a:lvl1pPr>
              <a:buClr>
                <a:srgbClr val="A6CBF0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A6CBF0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A6CBF0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A6CBF0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A6CBF0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4C63A6B7-9DBF-037C-DD66-D4DBFC1C28E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86300" y="1219200"/>
            <a:ext cx="2000250" cy="4419600"/>
          </a:xfrm>
          <a:prstGeom prst="roundRect">
            <a:avLst>
              <a:gd name="adj" fmla="val 3771"/>
            </a:avLst>
          </a:prstGeom>
          <a:solidFill>
            <a:srgbClr val="3680CE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8C4DBECC-B53C-2396-C7B9-9A2426CCBF9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86300" y="2174876"/>
            <a:ext cx="2000250" cy="3463925"/>
          </a:xfrm>
        </p:spPr>
        <p:txBody>
          <a:bodyPr lIns="137160" rIns="137160"/>
          <a:lstStyle>
            <a:lvl1pPr>
              <a:buClr>
                <a:srgbClr val="A6CBF0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A6CBF0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A6CBF0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A6CBF0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A6CBF0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F238CD9-CBB1-200B-EEB7-AFFDC9E7C8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911340" y="1219200"/>
            <a:ext cx="2000250" cy="4419600"/>
          </a:xfrm>
          <a:prstGeom prst="roundRect">
            <a:avLst>
              <a:gd name="adj" fmla="val 3771"/>
            </a:avLst>
          </a:prstGeom>
          <a:solidFill>
            <a:srgbClr val="3680CE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DAC83664-26A4-BA40-BB5D-4F5C9AF4742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911340" y="2174876"/>
            <a:ext cx="2000250" cy="3463925"/>
          </a:xfrm>
        </p:spPr>
        <p:txBody>
          <a:bodyPr lIns="137160" rIns="137160"/>
          <a:lstStyle>
            <a:lvl1pPr>
              <a:buClr>
                <a:srgbClr val="A6CBF0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A6CBF0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A6CBF0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A6CBF0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A6CBF0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284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 - F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F4FE5B-5F8E-E216-8BAC-205762A75B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F50471-D763-CA74-F405-ACED46EF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7971E76-12A2-661B-FACD-6C2123716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19200"/>
            <a:ext cx="2000250" cy="4419600"/>
          </a:xfrm>
          <a:prstGeom prst="roundRect">
            <a:avLst>
              <a:gd name="adj" fmla="val 3771"/>
            </a:avLst>
          </a:prstGeom>
          <a:solidFill>
            <a:srgbClr val="ED9F0A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4DA9835B-7401-6A30-DB0D-556D82CC1C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2174876"/>
            <a:ext cx="2000250" cy="3463925"/>
          </a:xfrm>
        </p:spPr>
        <p:txBody>
          <a:bodyPr lIns="137160" rIns="137160"/>
          <a:lstStyle>
            <a:lvl1pPr>
              <a:buClr>
                <a:srgbClr val="954E08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954E08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954E08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954E08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954E08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D93165F-4D89-0A5D-42C0-4B0473883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57450" y="1219200"/>
            <a:ext cx="2000250" cy="4419600"/>
          </a:xfrm>
          <a:prstGeom prst="roundRect">
            <a:avLst>
              <a:gd name="adj" fmla="val 3771"/>
            </a:avLst>
          </a:prstGeom>
          <a:solidFill>
            <a:srgbClr val="ED9F0A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55602C-2E66-B61E-5328-5197ECE6FB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57450" y="2174876"/>
            <a:ext cx="2000250" cy="3463925"/>
          </a:xfrm>
        </p:spPr>
        <p:txBody>
          <a:bodyPr lIns="137160" rIns="137160"/>
          <a:lstStyle>
            <a:lvl1pPr>
              <a:buClr>
                <a:srgbClr val="954E08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954E08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954E08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954E08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954E08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B8970E3-7DB7-69DE-D268-492514798D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86300" y="1219200"/>
            <a:ext cx="2000250" cy="4419600"/>
          </a:xfrm>
          <a:prstGeom prst="roundRect">
            <a:avLst>
              <a:gd name="adj" fmla="val 3771"/>
            </a:avLst>
          </a:prstGeom>
          <a:solidFill>
            <a:srgbClr val="ED9F0A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CB0A2EA7-5E6B-6FF9-6A4C-514C001B504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86300" y="2174876"/>
            <a:ext cx="2000250" cy="3463925"/>
          </a:xfrm>
        </p:spPr>
        <p:txBody>
          <a:bodyPr lIns="137160" rIns="137160"/>
          <a:lstStyle>
            <a:lvl1pPr>
              <a:buClr>
                <a:srgbClr val="954E08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954E08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954E08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954E08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954E08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8CB30A6-5EBD-6EB9-4006-EA1B753AF36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911340" y="1219200"/>
            <a:ext cx="2000250" cy="4419600"/>
          </a:xfrm>
          <a:prstGeom prst="roundRect">
            <a:avLst>
              <a:gd name="adj" fmla="val 3771"/>
            </a:avLst>
          </a:prstGeom>
          <a:solidFill>
            <a:srgbClr val="ED9F0A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ED78051-C642-9122-8309-5C444844152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911340" y="2174876"/>
            <a:ext cx="2000250" cy="3463925"/>
          </a:xfrm>
        </p:spPr>
        <p:txBody>
          <a:bodyPr lIns="137160" rIns="137160"/>
          <a:lstStyle>
            <a:lvl1pPr>
              <a:buClr>
                <a:srgbClr val="954E08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954E08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954E08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954E08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954E08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441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 - Sustain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83D448A-6F6D-AC3B-84E0-08CFA264E6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5BB5861-B329-94C3-77C3-73ACFD6B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0783CDD-F837-985F-76FF-3AB1E77A7D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19200"/>
            <a:ext cx="2000250" cy="4419600"/>
          </a:xfrm>
          <a:prstGeom prst="roundRect">
            <a:avLst>
              <a:gd name="adj" fmla="val 3771"/>
            </a:avLst>
          </a:prstGeom>
          <a:solidFill>
            <a:srgbClr val="5D910D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7ACC2D7-BA04-CC20-035A-4772F0350B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2174876"/>
            <a:ext cx="2000250" cy="3463925"/>
          </a:xfrm>
        </p:spPr>
        <p:txBody>
          <a:bodyPr lIns="137160" rIns="137160"/>
          <a:lstStyle>
            <a:lvl1pPr>
              <a:buClr>
                <a:srgbClr val="BFDE7E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BFDE7E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BFDE7E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BFDE7E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BFDE7E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5F31268-C508-3A95-9A32-51868208C0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57450" y="1219200"/>
            <a:ext cx="2000250" cy="4419600"/>
          </a:xfrm>
          <a:prstGeom prst="roundRect">
            <a:avLst>
              <a:gd name="adj" fmla="val 3771"/>
            </a:avLst>
          </a:prstGeom>
          <a:solidFill>
            <a:srgbClr val="5D910D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CFE2062E-A5C1-AAEA-E6C1-24379AAE240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57450" y="2174876"/>
            <a:ext cx="2000250" cy="3463925"/>
          </a:xfrm>
        </p:spPr>
        <p:txBody>
          <a:bodyPr lIns="137160" rIns="137160"/>
          <a:lstStyle>
            <a:lvl1pPr>
              <a:buClr>
                <a:srgbClr val="BFDE7E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BFDE7E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BFDE7E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BFDE7E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BFDE7E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DD994C4-6938-6D1F-0427-0B49992B194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86300" y="1219200"/>
            <a:ext cx="2000250" cy="4419600"/>
          </a:xfrm>
          <a:prstGeom prst="roundRect">
            <a:avLst>
              <a:gd name="adj" fmla="val 3771"/>
            </a:avLst>
          </a:prstGeom>
          <a:solidFill>
            <a:srgbClr val="5D910D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B57E41C-690C-87FE-F584-1CE0ECBACC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86300" y="2174876"/>
            <a:ext cx="2000250" cy="3463925"/>
          </a:xfrm>
        </p:spPr>
        <p:txBody>
          <a:bodyPr lIns="137160" rIns="137160"/>
          <a:lstStyle>
            <a:lvl1pPr>
              <a:buClr>
                <a:srgbClr val="BFDE7E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BFDE7E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BFDE7E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BFDE7E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BFDE7E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951E57E-B01C-4174-8B55-EE0BDDF568E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911340" y="1219200"/>
            <a:ext cx="2000250" cy="4419600"/>
          </a:xfrm>
          <a:prstGeom prst="roundRect">
            <a:avLst>
              <a:gd name="adj" fmla="val 3771"/>
            </a:avLst>
          </a:prstGeom>
          <a:solidFill>
            <a:srgbClr val="5D910D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BB75A417-2475-713F-DF45-707F7C024F0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911340" y="2174876"/>
            <a:ext cx="2000250" cy="3463925"/>
          </a:xfrm>
        </p:spPr>
        <p:txBody>
          <a:bodyPr lIns="137160" rIns="137160"/>
          <a:lstStyle>
            <a:lvl1pPr>
              <a:buClr>
                <a:srgbClr val="BFDE7E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BFDE7E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BFDE7E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BFDE7E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BFDE7E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246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 + Photo - Dr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C242FB5-CA88-5E19-554B-3FD70267B219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6915150" y="1219200"/>
            <a:ext cx="2000250" cy="4419600"/>
          </a:xfrm>
          <a:prstGeom prst="roundRect">
            <a:avLst>
              <a:gd name="adj" fmla="val 3771"/>
            </a:avLst>
          </a:prstGeom>
          <a:solidFill>
            <a:srgbClr val="0F440E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6DC08E4-2FCD-7E6B-9E00-26ABFC93A4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86300" y="1219200"/>
            <a:ext cx="2000250" cy="4419600"/>
          </a:xfrm>
          <a:prstGeom prst="roundRect">
            <a:avLst>
              <a:gd name="adj" fmla="val 3771"/>
            </a:avLst>
          </a:prstGeom>
          <a:solidFill>
            <a:srgbClr val="5D910D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847AB5-08EA-07FD-0B81-21C9387195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19200"/>
            <a:ext cx="2002536" cy="4419600"/>
          </a:xfrm>
          <a:prstGeom prst="roundRect">
            <a:avLst>
              <a:gd name="adj" fmla="val 3771"/>
            </a:avLst>
          </a:prstGeom>
          <a:solidFill>
            <a:srgbClr val="ED9F0A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E70F598-C502-C221-1607-85AB67ABC5F0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2457448" y="1219201"/>
            <a:ext cx="2000250" cy="4419599"/>
          </a:xfrm>
          <a:prstGeom prst="roundRect">
            <a:avLst>
              <a:gd name="adj" fmla="val 3771"/>
            </a:avLst>
          </a:prstGeom>
          <a:solidFill>
            <a:srgbClr val="3680CE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0F67654-CF18-C3B4-4680-991D50FC0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2174876"/>
            <a:ext cx="2000250" cy="1254125"/>
          </a:xfrm>
        </p:spPr>
        <p:txBody>
          <a:bodyPr lIns="137160" rIns="137160"/>
          <a:lstStyle>
            <a:lvl1pPr>
              <a:buClr>
                <a:srgbClr val="954E08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954E08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954E08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954E08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954E08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8770D10-DB1B-82BC-4773-84D65D9AB0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57450" y="2174876"/>
            <a:ext cx="2000250" cy="1254125"/>
          </a:xfrm>
        </p:spPr>
        <p:txBody>
          <a:bodyPr lIns="137160" rIns="137160"/>
          <a:lstStyle>
            <a:lvl1pPr>
              <a:buClr>
                <a:srgbClr val="71A9E3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71A9E3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71A9E3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71A9E3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71A9E3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3018F0D-82E2-3CE3-117E-EA352075700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6300" y="2174876"/>
            <a:ext cx="2000250" cy="1254125"/>
          </a:xfrm>
        </p:spPr>
        <p:txBody>
          <a:bodyPr lIns="137160" rIns="137160"/>
          <a:lstStyle>
            <a:lvl1pPr>
              <a:buClr>
                <a:srgbClr val="BFDE7E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BFDE7E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BFDE7E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BFDE7E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BFDE7E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6D03C6E-A2E1-A64B-59C5-392BB03CC1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15150" y="2174876"/>
            <a:ext cx="2000250" cy="1254125"/>
          </a:xfrm>
          <a:noFill/>
        </p:spPr>
        <p:txBody>
          <a:bodyPr lIns="137160" rIns="137160"/>
          <a:lstStyle>
            <a:lvl1pPr>
              <a:buClr>
                <a:srgbClr val="5D910D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5D910D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5D910D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5D910D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5D910D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B86542C-5E5D-6CE9-9E99-34153337B8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114FD4-D5F5-3D03-6669-3F48F8814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892F1AEB-8046-A2D4-30CA-7197BC53E8B3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225168" y="3428999"/>
            <a:ext cx="2011679" cy="2209800"/>
          </a:xfrm>
          <a:custGeom>
            <a:avLst/>
            <a:gdLst>
              <a:gd name="connsiteX0" fmla="*/ 0 w 2671569"/>
              <a:gd name="connsiteY0" fmla="*/ 0 h 2209800"/>
              <a:gd name="connsiteX1" fmla="*/ 2671569 w 2671569"/>
              <a:gd name="connsiteY1" fmla="*/ 0 h 2209800"/>
              <a:gd name="connsiteX2" fmla="*/ 2671569 w 2671569"/>
              <a:gd name="connsiteY2" fmla="*/ 2086300 h 2209800"/>
              <a:gd name="connsiteX3" fmla="*/ 2548069 w 2671569"/>
              <a:gd name="connsiteY3" fmla="*/ 2209800 h 2209800"/>
              <a:gd name="connsiteX4" fmla="*/ 123500 w 2671569"/>
              <a:gd name="connsiteY4" fmla="*/ 2209800 h 2209800"/>
              <a:gd name="connsiteX5" fmla="*/ 0 w 2671569"/>
              <a:gd name="connsiteY5" fmla="*/ 20863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1569" h="2209800">
                <a:moveTo>
                  <a:pt x="0" y="0"/>
                </a:moveTo>
                <a:lnTo>
                  <a:pt x="2671569" y="0"/>
                </a:lnTo>
                <a:lnTo>
                  <a:pt x="2671569" y="2086300"/>
                </a:lnTo>
                <a:cubicBezTo>
                  <a:pt x="2671569" y="2154507"/>
                  <a:pt x="2616276" y="2209800"/>
                  <a:pt x="2548069" y="2209800"/>
                </a:cubicBezTo>
                <a:lnTo>
                  <a:pt x="123500" y="2209800"/>
                </a:lnTo>
                <a:cubicBezTo>
                  <a:pt x="55293" y="2209800"/>
                  <a:pt x="0" y="2154507"/>
                  <a:pt x="0" y="20863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6CD31BC9-DEED-705E-596F-90F3784F50F8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2457449" y="3428999"/>
            <a:ext cx="2011679" cy="2209800"/>
          </a:xfrm>
          <a:custGeom>
            <a:avLst/>
            <a:gdLst>
              <a:gd name="connsiteX0" fmla="*/ 0 w 2671569"/>
              <a:gd name="connsiteY0" fmla="*/ 0 h 2209800"/>
              <a:gd name="connsiteX1" fmla="*/ 2671569 w 2671569"/>
              <a:gd name="connsiteY1" fmla="*/ 0 h 2209800"/>
              <a:gd name="connsiteX2" fmla="*/ 2671569 w 2671569"/>
              <a:gd name="connsiteY2" fmla="*/ 2086300 h 2209800"/>
              <a:gd name="connsiteX3" fmla="*/ 2548069 w 2671569"/>
              <a:gd name="connsiteY3" fmla="*/ 2209800 h 2209800"/>
              <a:gd name="connsiteX4" fmla="*/ 123500 w 2671569"/>
              <a:gd name="connsiteY4" fmla="*/ 2209800 h 2209800"/>
              <a:gd name="connsiteX5" fmla="*/ 0 w 2671569"/>
              <a:gd name="connsiteY5" fmla="*/ 20863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1569" h="2209800">
                <a:moveTo>
                  <a:pt x="0" y="0"/>
                </a:moveTo>
                <a:lnTo>
                  <a:pt x="2671569" y="0"/>
                </a:lnTo>
                <a:lnTo>
                  <a:pt x="2671569" y="2086300"/>
                </a:lnTo>
                <a:cubicBezTo>
                  <a:pt x="2671569" y="2154507"/>
                  <a:pt x="2616276" y="2209800"/>
                  <a:pt x="2548069" y="2209800"/>
                </a:cubicBezTo>
                <a:lnTo>
                  <a:pt x="123500" y="2209800"/>
                </a:lnTo>
                <a:cubicBezTo>
                  <a:pt x="55293" y="2209800"/>
                  <a:pt x="0" y="2154507"/>
                  <a:pt x="0" y="20863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4A59ABE3-4718-4CF9-913B-381023AB3DF7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4686301" y="3428999"/>
            <a:ext cx="2011679" cy="2209800"/>
          </a:xfrm>
          <a:custGeom>
            <a:avLst/>
            <a:gdLst>
              <a:gd name="connsiteX0" fmla="*/ 0 w 2671569"/>
              <a:gd name="connsiteY0" fmla="*/ 0 h 2209800"/>
              <a:gd name="connsiteX1" fmla="*/ 2671569 w 2671569"/>
              <a:gd name="connsiteY1" fmla="*/ 0 h 2209800"/>
              <a:gd name="connsiteX2" fmla="*/ 2671569 w 2671569"/>
              <a:gd name="connsiteY2" fmla="*/ 2086300 h 2209800"/>
              <a:gd name="connsiteX3" fmla="*/ 2548069 w 2671569"/>
              <a:gd name="connsiteY3" fmla="*/ 2209800 h 2209800"/>
              <a:gd name="connsiteX4" fmla="*/ 123500 w 2671569"/>
              <a:gd name="connsiteY4" fmla="*/ 2209800 h 2209800"/>
              <a:gd name="connsiteX5" fmla="*/ 0 w 2671569"/>
              <a:gd name="connsiteY5" fmla="*/ 20863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1569" h="2209800">
                <a:moveTo>
                  <a:pt x="0" y="0"/>
                </a:moveTo>
                <a:lnTo>
                  <a:pt x="2671569" y="0"/>
                </a:lnTo>
                <a:lnTo>
                  <a:pt x="2671569" y="2086300"/>
                </a:lnTo>
                <a:cubicBezTo>
                  <a:pt x="2671569" y="2154507"/>
                  <a:pt x="2616276" y="2209800"/>
                  <a:pt x="2548069" y="2209800"/>
                </a:cubicBezTo>
                <a:lnTo>
                  <a:pt x="123500" y="2209800"/>
                </a:lnTo>
                <a:cubicBezTo>
                  <a:pt x="55293" y="2209800"/>
                  <a:pt x="0" y="2154507"/>
                  <a:pt x="0" y="20863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BA0F92C-6587-9C26-0375-0E086FC9C6AA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6915151" y="3428999"/>
            <a:ext cx="2011679" cy="2209800"/>
          </a:xfrm>
          <a:custGeom>
            <a:avLst/>
            <a:gdLst>
              <a:gd name="connsiteX0" fmla="*/ 0 w 2671569"/>
              <a:gd name="connsiteY0" fmla="*/ 0 h 2209800"/>
              <a:gd name="connsiteX1" fmla="*/ 2671569 w 2671569"/>
              <a:gd name="connsiteY1" fmla="*/ 0 h 2209800"/>
              <a:gd name="connsiteX2" fmla="*/ 2671569 w 2671569"/>
              <a:gd name="connsiteY2" fmla="*/ 2086300 h 2209800"/>
              <a:gd name="connsiteX3" fmla="*/ 2548069 w 2671569"/>
              <a:gd name="connsiteY3" fmla="*/ 2209800 h 2209800"/>
              <a:gd name="connsiteX4" fmla="*/ 123500 w 2671569"/>
              <a:gd name="connsiteY4" fmla="*/ 2209800 h 2209800"/>
              <a:gd name="connsiteX5" fmla="*/ 0 w 2671569"/>
              <a:gd name="connsiteY5" fmla="*/ 20863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1569" h="2209800">
                <a:moveTo>
                  <a:pt x="0" y="0"/>
                </a:moveTo>
                <a:lnTo>
                  <a:pt x="2671569" y="0"/>
                </a:lnTo>
                <a:lnTo>
                  <a:pt x="2671569" y="2086300"/>
                </a:lnTo>
                <a:cubicBezTo>
                  <a:pt x="2671569" y="2154507"/>
                  <a:pt x="2616276" y="2209800"/>
                  <a:pt x="2548069" y="2209800"/>
                </a:cubicBezTo>
                <a:lnTo>
                  <a:pt x="123500" y="2209800"/>
                </a:lnTo>
                <a:cubicBezTo>
                  <a:pt x="55293" y="2209800"/>
                  <a:pt x="0" y="2154507"/>
                  <a:pt x="0" y="20863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120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Content + Photo - Dr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880ABD7-63A3-149D-EFF7-B32FDE7C2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02B41A-200F-AD75-559D-2217CB9A6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E892A7C-B52D-3C5E-8BC0-444AB8B58F85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6915150" y="1219200"/>
            <a:ext cx="2000250" cy="4419600"/>
          </a:xfrm>
          <a:prstGeom prst="roundRect">
            <a:avLst>
              <a:gd name="adj" fmla="val 3771"/>
            </a:avLst>
          </a:prstGeom>
          <a:solidFill>
            <a:srgbClr val="3680CE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1BE445-FE6F-80E5-97A3-05F180D85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19200"/>
            <a:ext cx="2002536" cy="4419600"/>
          </a:xfrm>
          <a:prstGeom prst="roundRect">
            <a:avLst>
              <a:gd name="adj" fmla="val 3771"/>
            </a:avLst>
          </a:prstGeom>
          <a:solidFill>
            <a:srgbClr val="3680CE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0FC361C-D19E-353F-1EEF-25A27245D0F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2457448" y="1219201"/>
            <a:ext cx="2000250" cy="4419599"/>
          </a:xfrm>
          <a:prstGeom prst="roundRect">
            <a:avLst>
              <a:gd name="adj" fmla="val 3771"/>
            </a:avLst>
          </a:prstGeom>
          <a:solidFill>
            <a:srgbClr val="3680CE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578B12E-AFB0-AB96-9625-C82B6F6865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2174876"/>
            <a:ext cx="2000250" cy="1254125"/>
          </a:xfrm>
        </p:spPr>
        <p:txBody>
          <a:bodyPr lIns="137160" rIns="137160"/>
          <a:lstStyle>
            <a:lvl1pPr>
              <a:buClr>
                <a:srgbClr val="71A9E3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71A9E3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71A9E3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71A9E3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71A9E3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2F6D3F89-0198-D2ED-6F48-832A6A88EF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57450" y="2174876"/>
            <a:ext cx="2000250" cy="1254125"/>
          </a:xfrm>
        </p:spPr>
        <p:txBody>
          <a:bodyPr lIns="137160" rIns="137160"/>
          <a:lstStyle>
            <a:lvl1pPr>
              <a:buClr>
                <a:srgbClr val="71A9E3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71A9E3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71A9E3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71A9E3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71A9E3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DCE98802-78D1-57AB-ECF7-FEEAD05FF77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15150" y="2174876"/>
            <a:ext cx="2000250" cy="1254125"/>
          </a:xfrm>
          <a:noFill/>
        </p:spPr>
        <p:txBody>
          <a:bodyPr lIns="137160" rIns="137160"/>
          <a:lstStyle>
            <a:lvl1pPr>
              <a:buClr>
                <a:srgbClr val="71A9E3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71A9E3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71A9E3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71A9E3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71A9E3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EC2C2217-6493-1FAC-9488-2033B835EAA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86300" y="1219200"/>
            <a:ext cx="2000250" cy="4419600"/>
          </a:xfrm>
          <a:prstGeom prst="roundRect">
            <a:avLst>
              <a:gd name="adj" fmla="val 3771"/>
            </a:avLst>
          </a:prstGeom>
          <a:solidFill>
            <a:srgbClr val="3680CE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58227F53-8006-920F-512B-FC96A76B02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6300" y="2174876"/>
            <a:ext cx="2000250" cy="1254125"/>
          </a:xfrm>
        </p:spPr>
        <p:txBody>
          <a:bodyPr lIns="137160" rIns="137160"/>
          <a:lstStyle>
            <a:lvl1pPr>
              <a:buClr>
                <a:srgbClr val="71A9E3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71A9E3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71A9E3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71A9E3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71A9E3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F4A8350-CD02-3A22-20B6-716A895097DF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225168" y="3428999"/>
            <a:ext cx="2011679" cy="2209800"/>
          </a:xfrm>
          <a:custGeom>
            <a:avLst/>
            <a:gdLst>
              <a:gd name="connsiteX0" fmla="*/ 0 w 2671569"/>
              <a:gd name="connsiteY0" fmla="*/ 0 h 2209800"/>
              <a:gd name="connsiteX1" fmla="*/ 2671569 w 2671569"/>
              <a:gd name="connsiteY1" fmla="*/ 0 h 2209800"/>
              <a:gd name="connsiteX2" fmla="*/ 2671569 w 2671569"/>
              <a:gd name="connsiteY2" fmla="*/ 2086300 h 2209800"/>
              <a:gd name="connsiteX3" fmla="*/ 2548069 w 2671569"/>
              <a:gd name="connsiteY3" fmla="*/ 2209800 h 2209800"/>
              <a:gd name="connsiteX4" fmla="*/ 123500 w 2671569"/>
              <a:gd name="connsiteY4" fmla="*/ 2209800 h 2209800"/>
              <a:gd name="connsiteX5" fmla="*/ 0 w 2671569"/>
              <a:gd name="connsiteY5" fmla="*/ 20863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1569" h="2209800">
                <a:moveTo>
                  <a:pt x="0" y="0"/>
                </a:moveTo>
                <a:lnTo>
                  <a:pt x="2671569" y="0"/>
                </a:lnTo>
                <a:lnTo>
                  <a:pt x="2671569" y="2086300"/>
                </a:lnTo>
                <a:cubicBezTo>
                  <a:pt x="2671569" y="2154507"/>
                  <a:pt x="2616276" y="2209800"/>
                  <a:pt x="2548069" y="2209800"/>
                </a:cubicBezTo>
                <a:lnTo>
                  <a:pt x="123500" y="2209800"/>
                </a:lnTo>
                <a:cubicBezTo>
                  <a:pt x="55293" y="2209800"/>
                  <a:pt x="0" y="2154507"/>
                  <a:pt x="0" y="20863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BAB2F5A-F69D-27C9-B35B-A62B35F9ADA2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2457449" y="3428999"/>
            <a:ext cx="2011679" cy="2209800"/>
          </a:xfrm>
          <a:custGeom>
            <a:avLst/>
            <a:gdLst>
              <a:gd name="connsiteX0" fmla="*/ 0 w 2671569"/>
              <a:gd name="connsiteY0" fmla="*/ 0 h 2209800"/>
              <a:gd name="connsiteX1" fmla="*/ 2671569 w 2671569"/>
              <a:gd name="connsiteY1" fmla="*/ 0 h 2209800"/>
              <a:gd name="connsiteX2" fmla="*/ 2671569 w 2671569"/>
              <a:gd name="connsiteY2" fmla="*/ 2086300 h 2209800"/>
              <a:gd name="connsiteX3" fmla="*/ 2548069 w 2671569"/>
              <a:gd name="connsiteY3" fmla="*/ 2209800 h 2209800"/>
              <a:gd name="connsiteX4" fmla="*/ 123500 w 2671569"/>
              <a:gd name="connsiteY4" fmla="*/ 2209800 h 2209800"/>
              <a:gd name="connsiteX5" fmla="*/ 0 w 2671569"/>
              <a:gd name="connsiteY5" fmla="*/ 20863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1569" h="2209800">
                <a:moveTo>
                  <a:pt x="0" y="0"/>
                </a:moveTo>
                <a:lnTo>
                  <a:pt x="2671569" y="0"/>
                </a:lnTo>
                <a:lnTo>
                  <a:pt x="2671569" y="2086300"/>
                </a:lnTo>
                <a:cubicBezTo>
                  <a:pt x="2671569" y="2154507"/>
                  <a:pt x="2616276" y="2209800"/>
                  <a:pt x="2548069" y="2209800"/>
                </a:cubicBezTo>
                <a:lnTo>
                  <a:pt x="123500" y="2209800"/>
                </a:lnTo>
                <a:cubicBezTo>
                  <a:pt x="55293" y="2209800"/>
                  <a:pt x="0" y="2154507"/>
                  <a:pt x="0" y="20863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ECD4345-CE30-964A-B676-BF4205407558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4686301" y="3428999"/>
            <a:ext cx="2011679" cy="2209800"/>
          </a:xfrm>
          <a:custGeom>
            <a:avLst/>
            <a:gdLst>
              <a:gd name="connsiteX0" fmla="*/ 0 w 2671569"/>
              <a:gd name="connsiteY0" fmla="*/ 0 h 2209800"/>
              <a:gd name="connsiteX1" fmla="*/ 2671569 w 2671569"/>
              <a:gd name="connsiteY1" fmla="*/ 0 h 2209800"/>
              <a:gd name="connsiteX2" fmla="*/ 2671569 w 2671569"/>
              <a:gd name="connsiteY2" fmla="*/ 2086300 h 2209800"/>
              <a:gd name="connsiteX3" fmla="*/ 2548069 w 2671569"/>
              <a:gd name="connsiteY3" fmla="*/ 2209800 h 2209800"/>
              <a:gd name="connsiteX4" fmla="*/ 123500 w 2671569"/>
              <a:gd name="connsiteY4" fmla="*/ 2209800 h 2209800"/>
              <a:gd name="connsiteX5" fmla="*/ 0 w 2671569"/>
              <a:gd name="connsiteY5" fmla="*/ 20863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1569" h="2209800">
                <a:moveTo>
                  <a:pt x="0" y="0"/>
                </a:moveTo>
                <a:lnTo>
                  <a:pt x="2671569" y="0"/>
                </a:lnTo>
                <a:lnTo>
                  <a:pt x="2671569" y="2086300"/>
                </a:lnTo>
                <a:cubicBezTo>
                  <a:pt x="2671569" y="2154507"/>
                  <a:pt x="2616276" y="2209800"/>
                  <a:pt x="2548069" y="2209800"/>
                </a:cubicBezTo>
                <a:lnTo>
                  <a:pt x="123500" y="2209800"/>
                </a:lnTo>
                <a:cubicBezTo>
                  <a:pt x="55293" y="2209800"/>
                  <a:pt x="0" y="2154507"/>
                  <a:pt x="0" y="20863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4C02C5-9B59-E560-D00D-327EEC4E8C55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6915151" y="3428999"/>
            <a:ext cx="2011679" cy="2209800"/>
          </a:xfrm>
          <a:custGeom>
            <a:avLst/>
            <a:gdLst>
              <a:gd name="connsiteX0" fmla="*/ 0 w 2671569"/>
              <a:gd name="connsiteY0" fmla="*/ 0 h 2209800"/>
              <a:gd name="connsiteX1" fmla="*/ 2671569 w 2671569"/>
              <a:gd name="connsiteY1" fmla="*/ 0 h 2209800"/>
              <a:gd name="connsiteX2" fmla="*/ 2671569 w 2671569"/>
              <a:gd name="connsiteY2" fmla="*/ 2086300 h 2209800"/>
              <a:gd name="connsiteX3" fmla="*/ 2548069 w 2671569"/>
              <a:gd name="connsiteY3" fmla="*/ 2209800 h 2209800"/>
              <a:gd name="connsiteX4" fmla="*/ 123500 w 2671569"/>
              <a:gd name="connsiteY4" fmla="*/ 2209800 h 2209800"/>
              <a:gd name="connsiteX5" fmla="*/ 0 w 2671569"/>
              <a:gd name="connsiteY5" fmla="*/ 20863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1569" h="2209800">
                <a:moveTo>
                  <a:pt x="0" y="0"/>
                </a:moveTo>
                <a:lnTo>
                  <a:pt x="2671569" y="0"/>
                </a:lnTo>
                <a:lnTo>
                  <a:pt x="2671569" y="2086300"/>
                </a:lnTo>
                <a:cubicBezTo>
                  <a:pt x="2671569" y="2154507"/>
                  <a:pt x="2616276" y="2209800"/>
                  <a:pt x="2548069" y="2209800"/>
                </a:cubicBezTo>
                <a:lnTo>
                  <a:pt x="123500" y="2209800"/>
                </a:lnTo>
                <a:cubicBezTo>
                  <a:pt x="55293" y="2209800"/>
                  <a:pt x="0" y="2154507"/>
                  <a:pt x="0" y="20863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50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1">
    <p:bg>
      <p:bgPr>
        <a:solidFill>
          <a:srgbClr val="3680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>
            <a:spLocks noGrp="1"/>
          </p:cNvSpPr>
          <p:nvPr>
            <p:ph type="ctrTitle" hasCustomPrompt="1"/>
          </p:nvPr>
        </p:nvSpPr>
        <p:spPr>
          <a:xfrm>
            <a:off x="228597" y="2286597"/>
            <a:ext cx="8686802" cy="228480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lang="en-US" sz="5400" dirty="0">
                <a:solidFill>
                  <a:srgbClr val="02355A"/>
                </a:solidFill>
              </a:defRPr>
            </a:lvl1pPr>
          </a:lstStyle>
          <a:p>
            <a:pPr lvl="0">
              <a:lnSpc>
                <a:spcPts val="5925"/>
              </a:lnSpc>
            </a:pPr>
            <a:r>
              <a:rPr lang="en-US"/>
              <a:t>Divider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E65F5-972D-3712-BDE9-429849440845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02355A"/>
                </a:solidFill>
                <a:latin typeface="Gilroy Medium" panose="00000600000000000000" pitchFamily="50" charset="0"/>
              </a:rPr>
              <a:pPr algn="r"/>
              <a:t>‹#›</a:t>
            </a:fld>
            <a:endParaRPr lang="en-US" sz="1013">
              <a:solidFill>
                <a:srgbClr val="02355A"/>
              </a:solidFill>
              <a:latin typeface="Gilroy Medium" panose="000006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E11966-EFAB-B202-85DC-CA09C5AA4111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chemeClr val="tx2"/>
                </a:solidFill>
                <a:latin typeface="Gilroy Medium" panose="00000600000000000000" pitchFamily="50" charset="0"/>
              </a:rPr>
              <a:t>CONFIDENTIAL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40727B-F520-7900-672F-2AE2EA4DF7DF}"/>
              </a:ext>
            </a:extLst>
          </p:cNvPr>
          <p:cNvGrpSpPr/>
          <p:nvPr/>
        </p:nvGrpSpPr>
        <p:grpSpPr>
          <a:xfrm>
            <a:off x="0" y="-1204486"/>
            <a:ext cx="9144000" cy="942190"/>
            <a:chOff x="22178" y="-2107474"/>
            <a:chExt cx="12173146" cy="14100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5F4F30-8B1E-9993-2C50-CF6FB44FFD2E}"/>
                </a:ext>
              </a:extLst>
            </p:cNvPr>
            <p:cNvSpPr/>
            <p:nvPr/>
          </p:nvSpPr>
          <p:spPr>
            <a:xfrm>
              <a:off x="22178" y="-2107474"/>
              <a:ext cx="2433029" cy="470017"/>
            </a:xfrm>
            <a:prstGeom prst="rect">
              <a:avLst/>
            </a:prstGeom>
            <a:solidFill>
              <a:srgbClr val="A6C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DD988B-E6EC-CC8B-CF48-8C80BF5B48AD}"/>
                </a:ext>
              </a:extLst>
            </p:cNvPr>
            <p:cNvSpPr/>
            <p:nvPr/>
          </p:nvSpPr>
          <p:spPr>
            <a:xfrm>
              <a:off x="2461791" y="-2107474"/>
              <a:ext cx="2433029" cy="470017"/>
            </a:xfrm>
            <a:prstGeom prst="rect">
              <a:avLst/>
            </a:prstGeom>
            <a:solidFill>
              <a:srgbClr val="71A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78A170-D080-4E7A-16C2-AC8BB5C3B870}"/>
                </a:ext>
              </a:extLst>
            </p:cNvPr>
            <p:cNvSpPr/>
            <p:nvPr/>
          </p:nvSpPr>
          <p:spPr>
            <a:xfrm>
              <a:off x="4890575" y="-2107474"/>
              <a:ext cx="2433029" cy="470017"/>
            </a:xfrm>
            <a:prstGeom prst="rect">
              <a:avLst/>
            </a:prstGeom>
            <a:solidFill>
              <a:srgbClr val="3680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C48599-CAA8-3C50-B2DF-CBEC849120D0}"/>
                </a:ext>
              </a:extLst>
            </p:cNvPr>
            <p:cNvSpPr/>
            <p:nvPr/>
          </p:nvSpPr>
          <p:spPr>
            <a:xfrm>
              <a:off x="7329267" y="-2107474"/>
              <a:ext cx="2433029" cy="470017"/>
            </a:xfrm>
            <a:prstGeom prst="rect">
              <a:avLst/>
            </a:prstGeom>
            <a:solidFill>
              <a:srgbClr val="1457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46421C-680B-D6F3-EDE4-2312A06637F5}"/>
                </a:ext>
              </a:extLst>
            </p:cNvPr>
            <p:cNvSpPr/>
            <p:nvPr/>
          </p:nvSpPr>
          <p:spPr>
            <a:xfrm>
              <a:off x="9762295" y="-2107474"/>
              <a:ext cx="2433029" cy="470017"/>
            </a:xfrm>
            <a:prstGeom prst="rect">
              <a:avLst/>
            </a:prstGeom>
            <a:solidFill>
              <a:srgbClr val="0235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C45598-0980-503B-87A8-7650A912A085}"/>
                </a:ext>
              </a:extLst>
            </p:cNvPr>
            <p:cNvSpPr/>
            <p:nvPr/>
          </p:nvSpPr>
          <p:spPr>
            <a:xfrm>
              <a:off x="22178" y="-1637456"/>
              <a:ext cx="2433029" cy="470016"/>
            </a:xfrm>
            <a:prstGeom prst="rect">
              <a:avLst/>
            </a:prstGeom>
            <a:solidFill>
              <a:srgbClr val="BFDE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CBDAE0-AA09-5054-138B-409141B7D10E}"/>
                </a:ext>
              </a:extLst>
            </p:cNvPr>
            <p:cNvSpPr/>
            <p:nvPr/>
          </p:nvSpPr>
          <p:spPr>
            <a:xfrm>
              <a:off x="2461791" y="-1637456"/>
              <a:ext cx="2433029" cy="470016"/>
            </a:xfrm>
            <a:prstGeom prst="rect">
              <a:avLst/>
            </a:prstGeom>
            <a:solidFill>
              <a:srgbClr val="8DBD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3D0C52-4CC2-A048-13D4-5776B54F266F}"/>
                </a:ext>
              </a:extLst>
            </p:cNvPr>
            <p:cNvSpPr/>
            <p:nvPr/>
          </p:nvSpPr>
          <p:spPr>
            <a:xfrm>
              <a:off x="4890575" y="-1637456"/>
              <a:ext cx="2433029" cy="470016"/>
            </a:xfrm>
            <a:prstGeom prst="rect">
              <a:avLst/>
            </a:prstGeom>
            <a:solidFill>
              <a:srgbClr val="5D91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483DFD-A2F0-7C6D-F6CE-5193DFC68615}"/>
                </a:ext>
              </a:extLst>
            </p:cNvPr>
            <p:cNvSpPr/>
            <p:nvPr/>
          </p:nvSpPr>
          <p:spPr>
            <a:xfrm>
              <a:off x="7329267" y="-1637456"/>
              <a:ext cx="2433029" cy="470016"/>
            </a:xfrm>
            <a:prstGeom prst="rect">
              <a:avLst/>
            </a:prstGeom>
            <a:solidFill>
              <a:srgbClr val="2B66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FC4CE8-B62F-59A9-7A2F-49DD1D9C6673}"/>
                </a:ext>
              </a:extLst>
            </p:cNvPr>
            <p:cNvSpPr/>
            <p:nvPr/>
          </p:nvSpPr>
          <p:spPr>
            <a:xfrm>
              <a:off x="9762295" y="-1637456"/>
              <a:ext cx="2433029" cy="470016"/>
            </a:xfrm>
            <a:prstGeom prst="rect">
              <a:avLst/>
            </a:prstGeom>
            <a:solidFill>
              <a:srgbClr val="0F44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AFB3BF-A271-82FE-4D36-EAE5F93F2527}"/>
                </a:ext>
              </a:extLst>
            </p:cNvPr>
            <p:cNvSpPr/>
            <p:nvPr/>
          </p:nvSpPr>
          <p:spPr>
            <a:xfrm>
              <a:off x="28763" y="-1167440"/>
              <a:ext cx="2433029" cy="470016"/>
            </a:xfrm>
            <a:prstGeom prst="rect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F6E9154-5830-9D46-6B9B-BB42A85E36CF}"/>
                </a:ext>
              </a:extLst>
            </p:cNvPr>
            <p:cNvSpPr/>
            <p:nvPr/>
          </p:nvSpPr>
          <p:spPr>
            <a:xfrm>
              <a:off x="2461791" y="-1167440"/>
              <a:ext cx="2433029" cy="470016"/>
            </a:xfrm>
            <a:prstGeom prst="rect">
              <a:avLst/>
            </a:prstGeom>
            <a:solidFill>
              <a:srgbClr val="FBCB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E52738-0331-142A-C6C3-C13B87BD560D}"/>
                </a:ext>
              </a:extLst>
            </p:cNvPr>
            <p:cNvSpPr/>
            <p:nvPr/>
          </p:nvSpPr>
          <p:spPr>
            <a:xfrm>
              <a:off x="4890575" y="-1167440"/>
              <a:ext cx="2433029" cy="470016"/>
            </a:xfrm>
            <a:prstGeom prst="rect">
              <a:avLst/>
            </a:prstGeom>
            <a:solidFill>
              <a:srgbClr val="EC9F0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8E9A24B-5A3A-5C2F-5158-E71D2BD446BA}"/>
                </a:ext>
              </a:extLst>
            </p:cNvPr>
            <p:cNvSpPr/>
            <p:nvPr/>
          </p:nvSpPr>
          <p:spPr>
            <a:xfrm>
              <a:off x="7329267" y="-1167440"/>
              <a:ext cx="2433029" cy="470016"/>
            </a:xfrm>
            <a:prstGeom prst="rect">
              <a:avLst/>
            </a:prstGeom>
            <a:solidFill>
              <a:srgbClr val="C67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D44C41-B6D0-5752-B686-0AFA18130814}"/>
                </a:ext>
              </a:extLst>
            </p:cNvPr>
            <p:cNvSpPr/>
            <p:nvPr/>
          </p:nvSpPr>
          <p:spPr>
            <a:xfrm>
              <a:off x="9762295" y="-1167440"/>
              <a:ext cx="2433029" cy="470016"/>
            </a:xfrm>
            <a:prstGeom prst="rect">
              <a:avLst/>
            </a:prstGeom>
            <a:solidFill>
              <a:srgbClr val="954F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7266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 + Photo - F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C6ADB45-91F8-32E5-F50D-E393F14F3E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DA0642C-B147-E66E-9356-BF91633B6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58F267-C587-52A9-0895-3E4CE0DA016F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6915150" y="1219200"/>
            <a:ext cx="2000250" cy="4419600"/>
          </a:xfrm>
          <a:prstGeom prst="roundRect">
            <a:avLst>
              <a:gd name="adj" fmla="val 3771"/>
            </a:avLst>
          </a:prstGeom>
          <a:solidFill>
            <a:srgbClr val="ED9F0A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05E962-95EF-2CCF-FD9A-ECC80C1E67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19200"/>
            <a:ext cx="2002536" cy="4419600"/>
          </a:xfrm>
          <a:prstGeom prst="roundRect">
            <a:avLst>
              <a:gd name="adj" fmla="val 3771"/>
            </a:avLst>
          </a:prstGeom>
          <a:solidFill>
            <a:srgbClr val="ED9F0A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25E8A4C-75B3-412F-228E-95549DC6F35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2457448" y="1219201"/>
            <a:ext cx="2000250" cy="4419599"/>
          </a:xfrm>
          <a:prstGeom prst="roundRect">
            <a:avLst>
              <a:gd name="adj" fmla="val 3771"/>
            </a:avLst>
          </a:prstGeom>
          <a:solidFill>
            <a:srgbClr val="ED9F0A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B2D6D21F-7FDC-0675-E9BF-D1D2D29BAF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2174876"/>
            <a:ext cx="2000250" cy="1254125"/>
          </a:xfrm>
        </p:spPr>
        <p:txBody>
          <a:bodyPr lIns="137160" rIns="137160"/>
          <a:lstStyle>
            <a:lvl1pPr>
              <a:buClr>
                <a:srgbClr val="954E08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954E08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954E08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954E08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954E08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CE11E3FC-67CF-2551-D67F-E05C32CAF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57450" y="2174876"/>
            <a:ext cx="2000250" cy="1254125"/>
          </a:xfrm>
        </p:spPr>
        <p:txBody>
          <a:bodyPr lIns="137160" rIns="137160"/>
          <a:lstStyle>
            <a:lvl1pPr>
              <a:buClr>
                <a:srgbClr val="954E08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954E08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954E08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954E08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954E08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874BE8BB-0D0A-465A-ED82-FBC87AD814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15150" y="2174876"/>
            <a:ext cx="2000250" cy="1254125"/>
          </a:xfrm>
          <a:noFill/>
        </p:spPr>
        <p:txBody>
          <a:bodyPr lIns="137160" rIns="137160"/>
          <a:lstStyle>
            <a:lvl1pPr>
              <a:buClr>
                <a:srgbClr val="954E08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954E08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954E08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954E08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954E08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ACB5F87-ADB0-2792-060F-C23FAB8C45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86300" y="1219200"/>
            <a:ext cx="2000250" cy="4419600"/>
          </a:xfrm>
          <a:prstGeom prst="roundRect">
            <a:avLst>
              <a:gd name="adj" fmla="val 3771"/>
            </a:avLst>
          </a:prstGeom>
          <a:solidFill>
            <a:srgbClr val="ED9F0A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D2327EE9-30F6-5C8B-92DA-A3DA5FA456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6300" y="2174876"/>
            <a:ext cx="2000250" cy="1254125"/>
          </a:xfrm>
        </p:spPr>
        <p:txBody>
          <a:bodyPr lIns="137160" rIns="137160"/>
          <a:lstStyle>
            <a:lvl1pPr>
              <a:buClr>
                <a:srgbClr val="954E08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954E08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954E08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954E08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954E08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535CEC-D80E-8E74-90E9-798ED8ADC861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225168" y="3428999"/>
            <a:ext cx="2011679" cy="2209800"/>
          </a:xfrm>
          <a:custGeom>
            <a:avLst/>
            <a:gdLst>
              <a:gd name="connsiteX0" fmla="*/ 0 w 2671569"/>
              <a:gd name="connsiteY0" fmla="*/ 0 h 2209800"/>
              <a:gd name="connsiteX1" fmla="*/ 2671569 w 2671569"/>
              <a:gd name="connsiteY1" fmla="*/ 0 h 2209800"/>
              <a:gd name="connsiteX2" fmla="*/ 2671569 w 2671569"/>
              <a:gd name="connsiteY2" fmla="*/ 2086300 h 2209800"/>
              <a:gd name="connsiteX3" fmla="*/ 2548069 w 2671569"/>
              <a:gd name="connsiteY3" fmla="*/ 2209800 h 2209800"/>
              <a:gd name="connsiteX4" fmla="*/ 123500 w 2671569"/>
              <a:gd name="connsiteY4" fmla="*/ 2209800 h 2209800"/>
              <a:gd name="connsiteX5" fmla="*/ 0 w 2671569"/>
              <a:gd name="connsiteY5" fmla="*/ 20863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1569" h="2209800">
                <a:moveTo>
                  <a:pt x="0" y="0"/>
                </a:moveTo>
                <a:lnTo>
                  <a:pt x="2671569" y="0"/>
                </a:lnTo>
                <a:lnTo>
                  <a:pt x="2671569" y="2086300"/>
                </a:lnTo>
                <a:cubicBezTo>
                  <a:pt x="2671569" y="2154507"/>
                  <a:pt x="2616276" y="2209800"/>
                  <a:pt x="2548069" y="2209800"/>
                </a:cubicBezTo>
                <a:lnTo>
                  <a:pt x="123500" y="2209800"/>
                </a:lnTo>
                <a:cubicBezTo>
                  <a:pt x="55293" y="2209800"/>
                  <a:pt x="0" y="2154507"/>
                  <a:pt x="0" y="20863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71BC4E-E41E-458B-BE9D-BE383375DDBD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2457449" y="3428999"/>
            <a:ext cx="2011679" cy="2209800"/>
          </a:xfrm>
          <a:custGeom>
            <a:avLst/>
            <a:gdLst>
              <a:gd name="connsiteX0" fmla="*/ 0 w 2671569"/>
              <a:gd name="connsiteY0" fmla="*/ 0 h 2209800"/>
              <a:gd name="connsiteX1" fmla="*/ 2671569 w 2671569"/>
              <a:gd name="connsiteY1" fmla="*/ 0 h 2209800"/>
              <a:gd name="connsiteX2" fmla="*/ 2671569 w 2671569"/>
              <a:gd name="connsiteY2" fmla="*/ 2086300 h 2209800"/>
              <a:gd name="connsiteX3" fmla="*/ 2548069 w 2671569"/>
              <a:gd name="connsiteY3" fmla="*/ 2209800 h 2209800"/>
              <a:gd name="connsiteX4" fmla="*/ 123500 w 2671569"/>
              <a:gd name="connsiteY4" fmla="*/ 2209800 h 2209800"/>
              <a:gd name="connsiteX5" fmla="*/ 0 w 2671569"/>
              <a:gd name="connsiteY5" fmla="*/ 20863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1569" h="2209800">
                <a:moveTo>
                  <a:pt x="0" y="0"/>
                </a:moveTo>
                <a:lnTo>
                  <a:pt x="2671569" y="0"/>
                </a:lnTo>
                <a:lnTo>
                  <a:pt x="2671569" y="2086300"/>
                </a:lnTo>
                <a:cubicBezTo>
                  <a:pt x="2671569" y="2154507"/>
                  <a:pt x="2616276" y="2209800"/>
                  <a:pt x="2548069" y="2209800"/>
                </a:cubicBezTo>
                <a:lnTo>
                  <a:pt x="123500" y="2209800"/>
                </a:lnTo>
                <a:cubicBezTo>
                  <a:pt x="55293" y="2209800"/>
                  <a:pt x="0" y="2154507"/>
                  <a:pt x="0" y="20863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7BFB918-C2D6-C89D-ACFC-822FA25B59B1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4686301" y="3428999"/>
            <a:ext cx="2011679" cy="2209800"/>
          </a:xfrm>
          <a:custGeom>
            <a:avLst/>
            <a:gdLst>
              <a:gd name="connsiteX0" fmla="*/ 0 w 2671569"/>
              <a:gd name="connsiteY0" fmla="*/ 0 h 2209800"/>
              <a:gd name="connsiteX1" fmla="*/ 2671569 w 2671569"/>
              <a:gd name="connsiteY1" fmla="*/ 0 h 2209800"/>
              <a:gd name="connsiteX2" fmla="*/ 2671569 w 2671569"/>
              <a:gd name="connsiteY2" fmla="*/ 2086300 h 2209800"/>
              <a:gd name="connsiteX3" fmla="*/ 2548069 w 2671569"/>
              <a:gd name="connsiteY3" fmla="*/ 2209800 h 2209800"/>
              <a:gd name="connsiteX4" fmla="*/ 123500 w 2671569"/>
              <a:gd name="connsiteY4" fmla="*/ 2209800 h 2209800"/>
              <a:gd name="connsiteX5" fmla="*/ 0 w 2671569"/>
              <a:gd name="connsiteY5" fmla="*/ 20863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1569" h="2209800">
                <a:moveTo>
                  <a:pt x="0" y="0"/>
                </a:moveTo>
                <a:lnTo>
                  <a:pt x="2671569" y="0"/>
                </a:lnTo>
                <a:lnTo>
                  <a:pt x="2671569" y="2086300"/>
                </a:lnTo>
                <a:cubicBezTo>
                  <a:pt x="2671569" y="2154507"/>
                  <a:pt x="2616276" y="2209800"/>
                  <a:pt x="2548069" y="2209800"/>
                </a:cubicBezTo>
                <a:lnTo>
                  <a:pt x="123500" y="2209800"/>
                </a:lnTo>
                <a:cubicBezTo>
                  <a:pt x="55293" y="2209800"/>
                  <a:pt x="0" y="2154507"/>
                  <a:pt x="0" y="20863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6A19E87-5517-9FC2-7EDE-67316D02951D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6915151" y="3428999"/>
            <a:ext cx="2011679" cy="2209800"/>
          </a:xfrm>
          <a:custGeom>
            <a:avLst/>
            <a:gdLst>
              <a:gd name="connsiteX0" fmla="*/ 0 w 2671569"/>
              <a:gd name="connsiteY0" fmla="*/ 0 h 2209800"/>
              <a:gd name="connsiteX1" fmla="*/ 2671569 w 2671569"/>
              <a:gd name="connsiteY1" fmla="*/ 0 h 2209800"/>
              <a:gd name="connsiteX2" fmla="*/ 2671569 w 2671569"/>
              <a:gd name="connsiteY2" fmla="*/ 2086300 h 2209800"/>
              <a:gd name="connsiteX3" fmla="*/ 2548069 w 2671569"/>
              <a:gd name="connsiteY3" fmla="*/ 2209800 h 2209800"/>
              <a:gd name="connsiteX4" fmla="*/ 123500 w 2671569"/>
              <a:gd name="connsiteY4" fmla="*/ 2209800 h 2209800"/>
              <a:gd name="connsiteX5" fmla="*/ 0 w 2671569"/>
              <a:gd name="connsiteY5" fmla="*/ 20863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1569" h="2209800">
                <a:moveTo>
                  <a:pt x="0" y="0"/>
                </a:moveTo>
                <a:lnTo>
                  <a:pt x="2671569" y="0"/>
                </a:lnTo>
                <a:lnTo>
                  <a:pt x="2671569" y="2086300"/>
                </a:lnTo>
                <a:cubicBezTo>
                  <a:pt x="2671569" y="2154507"/>
                  <a:pt x="2616276" y="2209800"/>
                  <a:pt x="2548069" y="2209800"/>
                </a:cubicBezTo>
                <a:lnTo>
                  <a:pt x="123500" y="2209800"/>
                </a:lnTo>
                <a:cubicBezTo>
                  <a:pt x="55293" y="2209800"/>
                  <a:pt x="0" y="2154507"/>
                  <a:pt x="0" y="20863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910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 + Photo - Sustain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2201E17-BEDC-EF1C-D1DD-24457F1043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7FD3CEA-4696-D508-A304-19B4E676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042D94A-C6F1-39C6-2A60-C21520457EA7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6915150" y="1219200"/>
            <a:ext cx="2000250" cy="4419600"/>
          </a:xfrm>
          <a:prstGeom prst="roundRect">
            <a:avLst>
              <a:gd name="adj" fmla="val 3771"/>
            </a:avLst>
          </a:prstGeom>
          <a:solidFill>
            <a:srgbClr val="5D910D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62DA099-CF4C-7378-4B67-8AD56B1F14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19200"/>
            <a:ext cx="2002536" cy="4419600"/>
          </a:xfrm>
          <a:prstGeom prst="roundRect">
            <a:avLst>
              <a:gd name="adj" fmla="val 3771"/>
            </a:avLst>
          </a:prstGeom>
          <a:solidFill>
            <a:srgbClr val="5D910D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527E67-33B7-6A94-DA86-E9B86E7875A9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2457448" y="1219201"/>
            <a:ext cx="2000250" cy="4419599"/>
          </a:xfrm>
          <a:prstGeom prst="roundRect">
            <a:avLst>
              <a:gd name="adj" fmla="val 3771"/>
            </a:avLst>
          </a:prstGeom>
          <a:solidFill>
            <a:srgbClr val="5D910D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A7FA153-3ABD-09A6-8E96-5AE3D48874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2174876"/>
            <a:ext cx="2000250" cy="1254125"/>
          </a:xfrm>
        </p:spPr>
        <p:txBody>
          <a:bodyPr lIns="137160" rIns="137160"/>
          <a:lstStyle>
            <a:lvl1pPr>
              <a:buClr>
                <a:srgbClr val="BFDE7E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BFDE7E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BFDE7E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BFDE7E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BFDE7E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34169C3F-C927-C052-D3FA-867BC006B1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57450" y="2174876"/>
            <a:ext cx="2000250" cy="1254125"/>
          </a:xfrm>
        </p:spPr>
        <p:txBody>
          <a:bodyPr lIns="137160" rIns="137160"/>
          <a:lstStyle>
            <a:lvl1pPr>
              <a:buClr>
                <a:srgbClr val="BFDE7E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BFDE7E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BFDE7E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BFDE7E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BFDE7E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068685E-936C-9395-A7AE-9C1E881D1B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15150" y="2174876"/>
            <a:ext cx="2000250" cy="1254125"/>
          </a:xfrm>
          <a:noFill/>
        </p:spPr>
        <p:txBody>
          <a:bodyPr lIns="137160" rIns="137160"/>
          <a:lstStyle>
            <a:lvl1pPr>
              <a:buClr>
                <a:srgbClr val="BFDE7E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BFDE7E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BFDE7E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BFDE7E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BFDE7E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8CFD94-BF0D-BC97-4B00-68431E704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86300" y="1219200"/>
            <a:ext cx="2000250" cy="4419600"/>
          </a:xfrm>
          <a:prstGeom prst="roundRect">
            <a:avLst>
              <a:gd name="adj" fmla="val 3771"/>
            </a:avLst>
          </a:prstGeom>
          <a:solidFill>
            <a:srgbClr val="5D910D"/>
          </a:solidFill>
        </p:spPr>
        <p:txBody>
          <a:bodyPr lIns="137160" tIns="91440" rIns="0" bIns="91440"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86F0CE13-FA16-09C7-8A7B-F8A6797784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6300" y="2174876"/>
            <a:ext cx="2000250" cy="1254125"/>
          </a:xfrm>
        </p:spPr>
        <p:txBody>
          <a:bodyPr lIns="137160" rIns="137160"/>
          <a:lstStyle>
            <a:lvl1pPr>
              <a:buClr>
                <a:srgbClr val="BFDE7E"/>
              </a:buCl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rgbClr val="BFDE7E"/>
              </a:buClr>
              <a:defRPr sz="900">
                <a:solidFill>
                  <a:schemeClr val="bg1"/>
                </a:solidFill>
                <a:latin typeface="+mn-lt"/>
              </a:defRPr>
            </a:lvl2pPr>
            <a:lvl3pPr>
              <a:buClr>
                <a:srgbClr val="BFDE7E"/>
              </a:buClr>
              <a:defRPr sz="825">
                <a:solidFill>
                  <a:schemeClr val="bg1"/>
                </a:solidFill>
                <a:latin typeface="+mn-lt"/>
              </a:defRPr>
            </a:lvl3pPr>
            <a:lvl4pPr>
              <a:buClr>
                <a:srgbClr val="BFDE7E"/>
              </a:buClr>
              <a:defRPr sz="788">
                <a:solidFill>
                  <a:schemeClr val="bg1"/>
                </a:solidFill>
                <a:latin typeface="+mn-lt"/>
              </a:defRPr>
            </a:lvl4pPr>
            <a:lvl5pPr>
              <a:buClr>
                <a:srgbClr val="BFDE7E"/>
              </a:buClr>
              <a:defRPr sz="7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2B54E4-ABF3-072E-1D52-7095B67A0F39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225168" y="3428999"/>
            <a:ext cx="2011679" cy="2209800"/>
          </a:xfrm>
          <a:custGeom>
            <a:avLst/>
            <a:gdLst>
              <a:gd name="connsiteX0" fmla="*/ 0 w 2671569"/>
              <a:gd name="connsiteY0" fmla="*/ 0 h 2209800"/>
              <a:gd name="connsiteX1" fmla="*/ 2671569 w 2671569"/>
              <a:gd name="connsiteY1" fmla="*/ 0 h 2209800"/>
              <a:gd name="connsiteX2" fmla="*/ 2671569 w 2671569"/>
              <a:gd name="connsiteY2" fmla="*/ 2086300 h 2209800"/>
              <a:gd name="connsiteX3" fmla="*/ 2548069 w 2671569"/>
              <a:gd name="connsiteY3" fmla="*/ 2209800 h 2209800"/>
              <a:gd name="connsiteX4" fmla="*/ 123500 w 2671569"/>
              <a:gd name="connsiteY4" fmla="*/ 2209800 h 2209800"/>
              <a:gd name="connsiteX5" fmla="*/ 0 w 2671569"/>
              <a:gd name="connsiteY5" fmla="*/ 20863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1569" h="2209800">
                <a:moveTo>
                  <a:pt x="0" y="0"/>
                </a:moveTo>
                <a:lnTo>
                  <a:pt x="2671569" y="0"/>
                </a:lnTo>
                <a:lnTo>
                  <a:pt x="2671569" y="2086300"/>
                </a:lnTo>
                <a:cubicBezTo>
                  <a:pt x="2671569" y="2154507"/>
                  <a:pt x="2616276" y="2209800"/>
                  <a:pt x="2548069" y="2209800"/>
                </a:cubicBezTo>
                <a:lnTo>
                  <a:pt x="123500" y="2209800"/>
                </a:lnTo>
                <a:cubicBezTo>
                  <a:pt x="55293" y="2209800"/>
                  <a:pt x="0" y="2154507"/>
                  <a:pt x="0" y="20863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E6F392C-39B5-F9D6-40D4-66E4590227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2457449" y="3428999"/>
            <a:ext cx="2011679" cy="2209800"/>
          </a:xfrm>
          <a:custGeom>
            <a:avLst/>
            <a:gdLst>
              <a:gd name="connsiteX0" fmla="*/ 0 w 2671569"/>
              <a:gd name="connsiteY0" fmla="*/ 0 h 2209800"/>
              <a:gd name="connsiteX1" fmla="*/ 2671569 w 2671569"/>
              <a:gd name="connsiteY1" fmla="*/ 0 h 2209800"/>
              <a:gd name="connsiteX2" fmla="*/ 2671569 w 2671569"/>
              <a:gd name="connsiteY2" fmla="*/ 2086300 h 2209800"/>
              <a:gd name="connsiteX3" fmla="*/ 2548069 w 2671569"/>
              <a:gd name="connsiteY3" fmla="*/ 2209800 h 2209800"/>
              <a:gd name="connsiteX4" fmla="*/ 123500 w 2671569"/>
              <a:gd name="connsiteY4" fmla="*/ 2209800 h 2209800"/>
              <a:gd name="connsiteX5" fmla="*/ 0 w 2671569"/>
              <a:gd name="connsiteY5" fmla="*/ 20863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1569" h="2209800">
                <a:moveTo>
                  <a:pt x="0" y="0"/>
                </a:moveTo>
                <a:lnTo>
                  <a:pt x="2671569" y="0"/>
                </a:lnTo>
                <a:lnTo>
                  <a:pt x="2671569" y="2086300"/>
                </a:lnTo>
                <a:cubicBezTo>
                  <a:pt x="2671569" y="2154507"/>
                  <a:pt x="2616276" y="2209800"/>
                  <a:pt x="2548069" y="2209800"/>
                </a:cubicBezTo>
                <a:lnTo>
                  <a:pt x="123500" y="2209800"/>
                </a:lnTo>
                <a:cubicBezTo>
                  <a:pt x="55293" y="2209800"/>
                  <a:pt x="0" y="2154507"/>
                  <a:pt x="0" y="20863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BBC0A86-9583-8896-C62D-2E47715D9718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4686301" y="3428999"/>
            <a:ext cx="2011679" cy="2209800"/>
          </a:xfrm>
          <a:custGeom>
            <a:avLst/>
            <a:gdLst>
              <a:gd name="connsiteX0" fmla="*/ 0 w 2671569"/>
              <a:gd name="connsiteY0" fmla="*/ 0 h 2209800"/>
              <a:gd name="connsiteX1" fmla="*/ 2671569 w 2671569"/>
              <a:gd name="connsiteY1" fmla="*/ 0 h 2209800"/>
              <a:gd name="connsiteX2" fmla="*/ 2671569 w 2671569"/>
              <a:gd name="connsiteY2" fmla="*/ 2086300 h 2209800"/>
              <a:gd name="connsiteX3" fmla="*/ 2548069 w 2671569"/>
              <a:gd name="connsiteY3" fmla="*/ 2209800 h 2209800"/>
              <a:gd name="connsiteX4" fmla="*/ 123500 w 2671569"/>
              <a:gd name="connsiteY4" fmla="*/ 2209800 h 2209800"/>
              <a:gd name="connsiteX5" fmla="*/ 0 w 2671569"/>
              <a:gd name="connsiteY5" fmla="*/ 20863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1569" h="2209800">
                <a:moveTo>
                  <a:pt x="0" y="0"/>
                </a:moveTo>
                <a:lnTo>
                  <a:pt x="2671569" y="0"/>
                </a:lnTo>
                <a:lnTo>
                  <a:pt x="2671569" y="2086300"/>
                </a:lnTo>
                <a:cubicBezTo>
                  <a:pt x="2671569" y="2154507"/>
                  <a:pt x="2616276" y="2209800"/>
                  <a:pt x="2548069" y="2209800"/>
                </a:cubicBezTo>
                <a:lnTo>
                  <a:pt x="123500" y="2209800"/>
                </a:lnTo>
                <a:cubicBezTo>
                  <a:pt x="55293" y="2209800"/>
                  <a:pt x="0" y="2154507"/>
                  <a:pt x="0" y="20863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C5F500B-5795-2B9B-DC30-5BE2330E102F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6915151" y="3428999"/>
            <a:ext cx="2011679" cy="2209800"/>
          </a:xfrm>
          <a:custGeom>
            <a:avLst/>
            <a:gdLst>
              <a:gd name="connsiteX0" fmla="*/ 0 w 2671569"/>
              <a:gd name="connsiteY0" fmla="*/ 0 h 2209800"/>
              <a:gd name="connsiteX1" fmla="*/ 2671569 w 2671569"/>
              <a:gd name="connsiteY1" fmla="*/ 0 h 2209800"/>
              <a:gd name="connsiteX2" fmla="*/ 2671569 w 2671569"/>
              <a:gd name="connsiteY2" fmla="*/ 2086300 h 2209800"/>
              <a:gd name="connsiteX3" fmla="*/ 2548069 w 2671569"/>
              <a:gd name="connsiteY3" fmla="*/ 2209800 h 2209800"/>
              <a:gd name="connsiteX4" fmla="*/ 123500 w 2671569"/>
              <a:gd name="connsiteY4" fmla="*/ 2209800 h 2209800"/>
              <a:gd name="connsiteX5" fmla="*/ 0 w 2671569"/>
              <a:gd name="connsiteY5" fmla="*/ 20863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1569" h="2209800">
                <a:moveTo>
                  <a:pt x="0" y="0"/>
                </a:moveTo>
                <a:lnTo>
                  <a:pt x="2671569" y="0"/>
                </a:lnTo>
                <a:lnTo>
                  <a:pt x="2671569" y="2086300"/>
                </a:lnTo>
                <a:cubicBezTo>
                  <a:pt x="2671569" y="2154507"/>
                  <a:pt x="2616276" y="2209800"/>
                  <a:pt x="2548069" y="2209800"/>
                </a:cubicBezTo>
                <a:lnTo>
                  <a:pt x="123500" y="2209800"/>
                </a:lnTo>
                <a:cubicBezTo>
                  <a:pt x="55293" y="2209800"/>
                  <a:pt x="0" y="2154507"/>
                  <a:pt x="0" y="20863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00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+Bullet - Drink">
    <p:bg>
      <p:bgPr>
        <a:solidFill>
          <a:srgbClr val="0235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71A9E3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604F9-8155-6A95-B879-575B7F4343C2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71A9E3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rgbClr val="71A9E3"/>
              </a:solidFill>
              <a:latin typeface="+mn-l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5C4A3B-669E-BFBB-F054-74A96CD9BD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1335024"/>
            <a:ext cx="8686800" cy="2209800"/>
          </a:xfrm>
        </p:spPr>
        <p:txBody>
          <a:bodyPr/>
          <a:lstStyle>
            <a:lvl1pPr>
              <a:lnSpc>
                <a:spcPts val="4050"/>
              </a:lnSpc>
              <a:spcBef>
                <a:spcPts val="0"/>
              </a:spcBef>
              <a:defRPr lang="en-US" sz="4500" b="0" i="0" kern="1200" smtClean="0">
                <a:solidFill>
                  <a:srgbClr val="3680CE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7819E8-720B-BE5F-35CF-65D1F127F7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3825875"/>
            <a:ext cx="8686800" cy="1943100"/>
          </a:xfrm>
        </p:spPr>
        <p:txBody>
          <a:bodyPr/>
          <a:lstStyle>
            <a:lvl1pPr>
              <a:defRPr>
                <a:solidFill>
                  <a:srgbClr val="71A9E3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rgbClr val="71A9E3"/>
                </a:solidFill>
                <a:latin typeface="+mn-lt"/>
              </a:defRPr>
            </a:lvl2pPr>
            <a:lvl3pPr>
              <a:defRPr>
                <a:solidFill>
                  <a:srgbClr val="71A9E3"/>
                </a:solidFill>
                <a:latin typeface="+mn-lt"/>
              </a:defRPr>
            </a:lvl3pPr>
            <a:lvl4pPr>
              <a:defRPr>
                <a:solidFill>
                  <a:srgbClr val="71A9E3"/>
                </a:solidFill>
                <a:latin typeface="+mn-lt"/>
              </a:defRPr>
            </a:lvl4pPr>
            <a:lvl5pPr>
              <a:defRPr>
                <a:solidFill>
                  <a:srgbClr val="71A9E3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5B01BE4-EEE1-75CD-8758-B2ADD247FC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rgbClr val="71A9E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1247954-3C0B-B902-34FA-13B9AD74C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>
            <a:lvl1pPr>
              <a:defRPr>
                <a:solidFill>
                  <a:srgbClr val="71A9E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6EF82-6A3D-1633-4259-573E57F1B435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rgbClr val="71A8E3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9414612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tement+Bullet - Drink">
    <p:bg>
      <p:bgPr>
        <a:solidFill>
          <a:srgbClr val="F7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604F9-8155-6A95-B879-575B7F4343C2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chemeClr val="tx2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5C4A3B-669E-BFBB-F054-74A96CD9BD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1334527"/>
            <a:ext cx="8686800" cy="2209800"/>
          </a:xfrm>
        </p:spPr>
        <p:txBody>
          <a:bodyPr/>
          <a:lstStyle>
            <a:lvl1pPr>
              <a:lnSpc>
                <a:spcPts val="4050"/>
              </a:lnSpc>
              <a:spcBef>
                <a:spcPts val="0"/>
              </a:spcBef>
              <a:defRPr lang="en-US" sz="4500" b="0" i="0" kern="1200" smtClean="0">
                <a:solidFill>
                  <a:srgbClr val="3680CE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</a:t>
            </a:r>
          </a:p>
          <a:p>
            <a:pPr lvl="0"/>
            <a:r>
              <a:rPr lang="en-US"/>
              <a:t>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7819E8-720B-BE5F-35CF-65D1F127F7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3825875"/>
            <a:ext cx="8686800" cy="194310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2"/>
                </a:solidFill>
                <a:latin typeface="+mn-lt"/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  <a:latin typeface="+mn-lt"/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  <a:latin typeface="+mn-lt"/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  <a:latin typeface="+mn-lt"/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5B01BE4-EEE1-75CD-8758-B2ADD247FC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1247954-3C0B-B902-34FA-13B9AD74C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728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ong Copy+Photo Dr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800599" y="5768976"/>
            <a:ext cx="4114804" cy="365125"/>
          </a:xfrm>
        </p:spPr>
        <p:txBody>
          <a:bodyPr/>
          <a:lstStyle>
            <a:lvl1pPr>
              <a:defRPr>
                <a:solidFill>
                  <a:srgbClr val="02355A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071585-67BB-4871-955D-DE1B6E6A017F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02355A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rgbClr val="02355A"/>
              </a:solidFill>
              <a:latin typeface="+mn-lt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F5401-A203-9F74-D7E4-DF78A66A7B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0597" y="1294495"/>
            <a:ext cx="4114804" cy="4322081"/>
          </a:xfrm>
        </p:spPr>
        <p:txBody>
          <a:bodyPr/>
          <a:lstStyle>
            <a:lvl1pPr>
              <a:defRPr sz="1050">
                <a:solidFill>
                  <a:srgbClr val="02355A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rgbClr val="02355A"/>
                </a:solidFill>
                <a:latin typeface="+mn-lt"/>
              </a:defRPr>
            </a:lvl2pPr>
            <a:lvl3pPr>
              <a:buClr>
                <a:schemeClr val="accent2"/>
              </a:buClr>
              <a:defRPr>
                <a:solidFill>
                  <a:srgbClr val="02355A"/>
                </a:solidFill>
                <a:latin typeface="+mn-lt"/>
              </a:defRPr>
            </a:lvl3pPr>
            <a:lvl4pPr>
              <a:buClr>
                <a:schemeClr val="accent2"/>
              </a:buClr>
              <a:defRPr>
                <a:solidFill>
                  <a:srgbClr val="02355A"/>
                </a:solidFill>
                <a:latin typeface="+mn-lt"/>
              </a:defRPr>
            </a:lvl4pPr>
            <a:lvl5pPr>
              <a:buClr>
                <a:schemeClr val="accent2"/>
              </a:buClr>
              <a:defRPr>
                <a:solidFill>
                  <a:srgbClr val="02355A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F4058C2-69A4-AF17-8A29-7C5474912DB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572000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1BD2303-F43D-B409-2B25-1295FF91DE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0597" y="724845"/>
            <a:ext cx="4114804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rgbClr val="02355A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C0A529-9652-2E2A-5A16-28AC0711E7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0597" y="248594"/>
            <a:ext cx="4114804" cy="475306"/>
          </a:xfrm>
        </p:spPr>
        <p:txBody>
          <a:bodyPr anchor="t" anchorCtr="0"/>
          <a:lstStyle>
            <a:lvl1pPr>
              <a:defRPr>
                <a:solidFill>
                  <a:srgbClr val="02355A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6820911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Copy+Photo Dr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4A5106-DF07-150F-621B-60250220BF27}"/>
              </a:ext>
            </a:extLst>
          </p:cNvPr>
          <p:cNvSpPr/>
          <p:nvPr/>
        </p:nvSpPr>
        <p:spPr>
          <a:xfrm>
            <a:off x="4572000" y="0"/>
            <a:ext cx="4571999" cy="6858000"/>
          </a:xfrm>
          <a:prstGeom prst="rect">
            <a:avLst/>
          </a:prstGeom>
          <a:solidFill>
            <a:srgbClr val="368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800599" y="5768976"/>
            <a:ext cx="411480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071585-67BB-4871-955D-DE1B6E6A017F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F5401-A203-9F74-D7E4-DF78A66A7B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0597" y="1294495"/>
            <a:ext cx="4114804" cy="4322081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F4058C2-69A4-AF17-8A29-7C5474912DB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572000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1BD2303-F43D-B409-2B25-1295FF91DE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0597" y="724845"/>
            <a:ext cx="4114804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C0A529-9652-2E2A-5A16-28AC0711E7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0597" y="248594"/>
            <a:ext cx="4114804" cy="475306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484911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Copy+Photo F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4A5106-DF07-150F-621B-60250220BF27}"/>
              </a:ext>
            </a:extLst>
          </p:cNvPr>
          <p:cNvSpPr/>
          <p:nvPr/>
        </p:nvSpPr>
        <p:spPr>
          <a:xfrm>
            <a:off x="4572000" y="0"/>
            <a:ext cx="457199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800599" y="5768976"/>
            <a:ext cx="411480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071585-67BB-4871-955D-DE1B6E6A017F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F4058C2-69A4-AF17-8A29-7C5474912DB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572000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D493E6C-673E-8ADB-07B5-8A9A583E28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0597" y="724845"/>
            <a:ext cx="4114804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0E534B-1328-9573-C510-DF01837DD5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0597" y="248594"/>
            <a:ext cx="4114804" cy="475306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B745233-8242-6501-BDD1-6A066F19F8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0597" y="1294495"/>
            <a:ext cx="4114804" cy="4322081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38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Copy+Photo Sustain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4A5106-DF07-150F-621B-60250220BF27}"/>
              </a:ext>
            </a:extLst>
          </p:cNvPr>
          <p:cNvSpPr/>
          <p:nvPr/>
        </p:nvSpPr>
        <p:spPr>
          <a:xfrm>
            <a:off x="4572000" y="0"/>
            <a:ext cx="4571999" cy="6858000"/>
          </a:xfrm>
          <a:prstGeom prst="rect">
            <a:avLst/>
          </a:prstGeom>
          <a:solidFill>
            <a:srgbClr val="5E9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800599" y="5768976"/>
            <a:ext cx="411480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071585-67BB-4871-955D-DE1B6E6A017F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F4058C2-69A4-AF17-8A29-7C5474912DB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572000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DF40BA9-9DA8-1704-98B3-11192E6394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0597" y="724845"/>
            <a:ext cx="4114804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71AAEC-79CE-8340-6FC6-574C7C43AF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0597" y="248594"/>
            <a:ext cx="4114804" cy="475306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A060F503-A312-5007-5FB9-D49F373B4C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0597" y="1294495"/>
            <a:ext cx="4114804" cy="4322081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accent2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63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om-T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4A5106-DF07-150F-621B-60250220BF27}"/>
              </a:ext>
            </a:extLst>
          </p:cNvPr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Gilroy Medium" panose="00000600000000000000" pitchFamily="50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ABE5B3-470A-4DEB-9F72-3889582A4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69741"/>
            <a:ext cx="3890765" cy="4009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A7C169-86D5-4825-A629-FE123F71D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1" y="5768976"/>
            <a:ext cx="38907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F5401-A203-9F74-D7E4-DF78A66A7B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98" y="1219200"/>
            <a:ext cx="3890768" cy="439737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2"/>
              </a:buClr>
              <a:defRPr sz="1050"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accent2"/>
              </a:buClr>
              <a:defRPr sz="1050"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accent2"/>
              </a:buClr>
              <a:defRPr sz="900"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accent2"/>
              </a:buClr>
              <a:defRPr sz="825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33EA97-DEBE-C07E-0A6E-2C52FBDC8BF2}"/>
              </a:ext>
            </a:extLst>
          </p:cNvPr>
          <p:cNvSpPr/>
          <p:nvPr/>
        </p:nvSpPr>
        <p:spPr>
          <a:xfrm>
            <a:off x="4571999" y="0"/>
            <a:ext cx="4571999" cy="6858000"/>
          </a:xfrm>
          <a:prstGeom prst="rect">
            <a:avLst/>
          </a:prstGeom>
          <a:solidFill>
            <a:srgbClr val="368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  <a:latin typeface="Gilroy Medium" panose="00000600000000000000" pitchFamily="50" charset="0"/>
            </a:endParaRP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DE32CAC8-7CBB-93A4-FE78-B76DE7A0515E}"/>
              </a:ext>
            </a:extLst>
          </p:cNvPr>
          <p:cNvSpPr txBox="1">
            <a:spLocks/>
          </p:cNvSpPr>
          <p:nvPr/>
        </p:nvSpPr>
        <p:spPr>
          <a:xfrm>
            <a:off x="4800598" y="5768976"/>
            <a:ext cx="4114804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5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DDCEEA0-CC92-ADFC-3AE4-D23CA67105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00596" y="1219200"/>
            <a:ext cx="3890767" cy="439737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accent1"/>
              </a:buClr>
              <a:defRPr sz="1050">
                <a:solidFill>
                  <a:schemeClr val="bg1"/>
                </a:solidFill>
                <a:latin typeface="+mn-lt"/>
              </a:defRPr>
            </a:lvl2pPr>
            <a:lvl3pPr>
              <a:defRPr sz="1050">
                <a:solidFill>
                  <a:schemeClr val="bg1"/>
                </a:solidFill>
                <a:latin typeface="+mn-lt"/>
              </a:defRPr>
            </a:lvl3pPr>
            <a:lvl4pPr>
              <a:defRPr sz="900">
                <a:solidFill>
                  <a:schemeClr val="bg1"/>
                </a:solidFill>
                <a:latin typeface="+mn-lt"/>
              </a:defRPr>
            </a:lvl4pPr>
            <a:lvl5pPr>
              <a:defRPr sz="825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071585-67BB-4871-955D-DE1B6E6A017F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Triangle 22">
            <a:extLst>
              <a:ext uri="{FF2B5EF4-FFF2-40B4-BE49-F238E27FC236}">
                <a16:creationId xmlns:a16="http://schemas.microsoft.com/office/drawing/2014/main" id="{F30ADE9A-4C5E-2D90-A385-B666A1B8DB8E}"/>
              </a:ext>
            </a:extLst>
          </p:cNvPr>
          <p:cNvSpPr/>
          <p:nvPr/>
        </p:nvSpPr>
        <p:spPr>
          <a:xfrm rot="5400000">
            <a:off x="4146305" y="3304238"/>
            <a:ext cx="851390" cy="282092"/>
          </a:xfrm>
          <a:prstGeom prst="triangle">
            <a:avLst>
              <a:gd name="adj" fmla="val 50766"/>
            </a:avLst>
          </a:prstGeom>
          <a:solidFill>
            <a:schemeClr val="tx2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n-lt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FF21BC3-6CCA-C456-3B0A-6B16ED2FB3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0595" y="199945"/>
            <a:ext cx="3890768" cy="429397"/>
          </a:xfrm>
        </p:spPr>
        <p:txBody>
          <a:bodyPr/>
          <a:lstStyle>
            <a:lvl1pPr>
              <a:defRPr lang="en-US" sz="2400" b="1" kern="1200" cap="all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261DA-335E-CD8E-DD2C-DA8B5FFADE6E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chemeClr val="bg1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872705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18219-54B1-4D59-A8A1-7645862411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F1629FC-80E8-4151-B5A0-B0523AE8696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28600" y="1219200"/>
            <a:ext cx="8686800" cy="44196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 sz="1050">
                <a:latin typeface="+mn-lt"/>
              </a:defRPr>
            </a:lvl2pPr>
            <a:lvl3pPr>
              <a:defRPr sz="105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F52B395-E324-C350-A724-74D5490A02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C1DA6A-7A47-6758-B9D8-70914456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 Divider - Universal">
    <p:bg>
      <p:bgPr>
        <a:solidFill>
          <a:srgbClr val="F7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>
            <a:spLocks noGrp="1"/>
          </p:cNvSpPr>
          <p:nvPr>
            <p:ph type="ctrTitle" hasCustomPrompt="1"/>
          </p:nvPr>
        </p:nvSpPr>
        <p:spPr>
          <a:xfrm>
            <a:off x="228597" y="2286597"/>
            <a:ext cx="8686802" cy="228480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lang="en-US" sz="5400" dirty="0">
                <a:solidFill>
                  <a:srgbClr val="145798"/>
                </a:solidFill>
              </a:defRPr>
            </a:lvl1pPr>
          </a:lstStyle>
          <a:p>
            <a:pPr lvl="0">
              <a:lnSpc>
                <a:spcPts val="5925"/>
              </a:lnSpc>
            </a:pPr>
            <a:r>
              <a:rPr lang="en-US"/>
              <a:t>Divider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E65F5-972D-3712-BDE9-429849440845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02355A"/>
                </a:solidFill>
                <a:latin typeface="Gilroy Medium" panose="00000600000000000000" pitchFamily="50" charset="0"/>
              </a:rPr>
              <a:pPr algn="r"/>
              <a:t>‹#›</a:t>
            </a:fld>
            <a:endParaRPr lang="en-US" sz="1013">
              <a:solidFill>
                <a:srgbClr val="02355A"/>
              </a:solidFill>
              <a:latin typeface="Gilroy Medium" panose="000006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E11966-EFAB-B202-85DC-CA09C5AA4111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rgbClr val="145798"/>
                </a:solidFill>
                <a:latin typeface="Gilroy Medium" panose="00000600000000000000" pitchFamily="50" charset="0"/>
              </a:rPr>
              <a:t>CONFIDENTIAL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40727B-F520-7900-672F-2AE2EA4DF7DF}"/>
              </a:ext>
            </a:extLst>
          </p:cNvPr>
          <p:cNvGrpSpPr/>
          <p:nvPr/>
        </p:nvGrpSpPr>
        <p:grpSpPr>
          <a:xfrm>
            <a:off x="0" y="-1204486"/>
            <a:ext cx="9144000" cy="942190"/>
            <a:chOff x="22178" y="-2107474"/>
            <a:chExt cx="12173146" cy="14100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5F4F30-8B1E-9993-2C50-CF6FB44FFD2E}"/>
                </a:ext>
              </a:extLst>
            </p:cNvPr>
            <p:cNvSpPr/>
            <p:nvPr/>
          </p:nvSpPr>
          <p:spPr>
            <a:xfrm>
              <a:off x="22178" y="-2107474"/>
              <a:ext cx="2433029" cy="470017"/>
            </a:xfrm>
            <a:prstGeom prst="rect">
              <a:avLst/>
            </a:prstGeom>
            <a:solidFill>
              <a:srgbClr val="A6C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DD988B-E6EC-CC8B-CF48-8C80BF5B48AD}"/>
                </a:ext>
              </a:extLst>
            </p:cNvPr>
            <p:cNvSpPr/>
            <p:nvPr/>
          </p:nvSpPr>
          <p:spPr>
            <a:xfrm>
              <a:off x="2461791" y="-2107474"/>
              <a:ext cx="2433029" cy="470017"/>
            </a:xfrm>
            <a:prstGeom prst="rect">
              <a:avLst/>
            </a:prstGeom>
            <a:solidFill>
              <a:srgbClr val="71A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78A170-D080-4E7A-16C2-AC8BB5C3B870}"/>
                </a:ext>
              </a:extLst>
            </p:cNvPr>
            <p:cNvSpPr/>
            <p:nvPr/>
          </p:nvSpPr>
          <p:spPr>
            <a:xfrm>
              <a:off x="4890575" y="-2107474"/>
              <a:ext cx="2433029" cy="470017"/>
            </a:xfrm>
            <a:prstGeom prst="rect">
              <a:avLst/>
            </a:prstGeom>
            <a:solidFill>
              <a:srgbClr val="3680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C48599-CAA8-3C50-B2DF-CBEC849120D0}"/>
                </a:ext>
              </a:extLst>
            </p:cNvPr>
            <p:cNvSpPr/>
            <p:nvPr/>
          </p:nvSpPr>
          <p:spPr>
            <a:xfrm>
              <a:off x="7329267" y="-2107474"/>
              <a:ext cx="2433029" cy="470017"/>
            </a:xfrm>
            <a:prstGeom prst="rect">
              <a:avLst/>
            </a:prstGeom>
            <a:solidFill>
              <a:srgbClr val="1457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46421C-680B-D6F3-EDE4-2312A06637F5}"/>
                </a:ext>
              </a:extLst>
            </p:cNvPr>
            <p:cNvSpPr/>
            <p:nvPr/>
          </p:nvSpPr>
          <p:spPr>
            <a:xfrm>
              <a:off x="9762295" y="-2107474"/>
              <a:ext cx="2433029" cy="470017"/>
            </a:xfrm>
            <a:prstGeom prst="rect">
              <a:avLst/>
            </a:prstGeom>
            <a:solidFill>
              <a:srgbClr val="0235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C45598-0980-503B-87A8-7650A912A085}"/>
                </a:ext>
              </a:extLst>
            </p:cNvPr>
            <p:cNvSpPr/>
            <p:nvPr/>
          </p:nvSpPr>
          <p:spPr>
            <a:xfrm>
              <a:off x="22178" y="-1637456"/>
              <a:ext cx="2433029" cy="470016"/>
            </a:xfrm>
            <a:prstGeom prst="rect">
              <a:avLst/>
            </a:prstGeom>
            <a:solidFill>
              <a:srgbClr val="BFDE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CBDAE0-AA09-5054-138B-409141B7D10E}"/>
                </a:ext>
              </a:extLst>
            </p:cNvPr>
            <p:cNvSpPr/>
            <p:nvPr/>
          </p:nvSpPr>
          <p:spPr>
            <a:xfrm>
              <a:off x="2461791" y="-1637456"/>
              <a:ext cx="2433029" cy="470016"/>
            </a:xfrm>
            <a:prstGeom prst="rect">
              <a:avLst/>
            </a:prstGeom>
            <a:solidFill>
              <a:srgbClr val="8DBD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3D0C52-4CC2-A048-13D4-5776B54F266F}"/>
                </a:ext>
              </a:extLst>
            </p:cNvPr>
            <p:cNvSpPr/>
            <p:nvPr/>
          </p:nvSpPr>
          <p:spPr>
            <a:xfrm>
              <a:off x="4890575" y="-1637456"/>
              <a:ext cx="2433029" cy="470016"/>
            </a:xfrm>
            <a:prstGeom prst="rect">
              <a:avLst/>
            </a:prstGeom>
            <a:solidFill>
              <a:srgbClr val="5D91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483DFD-A2F0-7C6D-F6CE-5193DFC68615}"/>
                </a:ext>
              </a:extLst>
            </p:cNvPr>
            <p:cNvSpPr/>
            <p:nvPr/>
          </p:nvSpPr>
          <p:spPr>
            <a:xfrm>
              <a:off x="7329267" y="-1637456"/>
              <a:ext cx="2433029" cy="470016"/>
            </a:xfrm>
            <a:prstGeom prst="rect">
              <a:avLst/>
            </a:prstGeom>
            <a:solidFill>
              <a:srgbClr val="2B66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FC4CE8-B62F-59A9-7A2F-49DD1D9C6673}"/>
                </a:ext>
              </a:extLst>
            </p:cNvPr>
            <p:cNvSpPr/>
            <p:nvPr/>
          </p:nvSpPr>
          <p:spPr>
            <a:xfrm>
              <a:off x="9762295" y="-1637456"/>
              <a:ext cx="2433029" cy="470016"/>
            </a:xfrm>
            <a:prstGeom prst="rect">
              <a:avLst/>
            </a:prstGeom>
            <a:solidFill>
              <a:srgbClr val="0F44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AFB3BF-A271-82FE-4D36-EAE5F93F2527}"/>
                </a:ext>
              </a:extLst>
            </p:cNvPr>
            <p:cNvSpPr/>
            <p:nvPr/>
          </p:nvSpPr>
          <p:spPr>
            <a:xfrm>
              <a:off x="28763" y="-1167440"/>
              <a:ext cx="2433029" cy="470016"/>
            </a:xfrm>
            <a:prstGeom prst="rect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F6E9154-5830-9D46-6B9B-BB42A85E36CF}"/>
                </a:ext>
              </a:extLst>
            </p:cNvPr>
            <p:cNvSpPr/>
            <p:nvPr/>
          </p:nvSpPr>
          <p:spPr>
            <a:xfrm>
              <a:off x="2461791" y="-1167440"/>
              <a:ext cx="2433029" cy="470016"/>
            </a:xfrm>
            <a:prstGeom prst="rect">
              <a:avLst/>
            </a:prstGeom>
            <a:solidFill>
              <a:srgbClr val="FBCB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E52738-0331-142A-C6C3-C13B87BD560D}"/>
                </a:ext>
              </a:extLst>
            </p:cNvPr>
            <p:cNvSpPr/>
            <p:nvPr/>
          </p:nvSpPr>
          <p:spPr>
            <a:xfrm>
              <a:off x="4890575" y="-1167440"/>
              <a:ext cx="2433029" cy="470016"/>
            </a:xfrm>
            <a:prstGeom prst="rect">
              <a:avLst/>
            </a:prstGeom>
            <a:solidFill>
              <a:srgbClr val="EC9F0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8E9A24B-5A3A-5C2F-5158-E71D2BD446BA}"/>
                </a:ext>
              </a:extLst>
            </p:cNvPr>
            <p:cNvSpPr/>
            <p:nvPr/>
          </p:nvSpPr>
          <p:spPr>
            <a:xfrm>
              <a:off x="7329267" y="-1167440"/>
              <a:ext cx="2433029" cy="470016"/>
            </a:xfrm>
            <a:prstGeom prst="rect">
              <a:avLst/>
            </a:prstGeom>
            <a:solidFill>
              <a:srgbClr val="C67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D44C41-B6D0-5752-B686-0AFA18130814}"/>
                </a:ext>
              </a:extLst>
            </p:cNvPr>
            <p:cNvSpPr/>
            <p:nvPr/>
          </p:nvSpPr>
          <p:spPr>
            <a:xfrm>
              <a:off x="9762295" y="-1167440"/>
              <a:ext cx="2433029" cy="470016"/>
            </a:xfrm>
            <a:prstGeom prst="rect">
              <a:avLst/>
            </a:prstGeom>
            <a:solidFill>
              <a:srgbClr val="954F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85823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18219-54B1-4D59-A8A1-7645862411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F1629FC-80E8-4151-B5A0-B0523AE8696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371722" y="1219200"/>
            <a:ext cx="6543678" cy="4419600"/>
          </a:xfrm>
        </p:spPr>
        <p:txBody>
          <a:bodyPr/>
          <a:lstStyle>
            <a:lvl1pPr marL="137160" indent="-274320">
              <a:buFont typeface="+mj-lt"/>
              <a:buAutoNum type="arabicPeriod"/>
              <a:defRPr sz="2100" b="1">
                <a:solidFill>
                  <a:schemeClr val="accent1"/>
                </a:solidFill>
                <a:latin typeface="+mn-lt"/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500">
                <a:solidFill>
                  <a:schemeClr val="accent1"/>
                </a:solidFill>
              </a:defRPr>
            </a:lvl3pPr>
            <a:lvl4pPr>
              <a:defRPr sz="1350">
                <a:solidFill>
                  <a:schemeClr val="accent1"/>
                </a:solidFill>
              </a:defRPr>
            </a:lvl4pPr>
            <a:lvl5pP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1F792B6-783B-824E-0F33-27BAD31A4C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E03D8E-722C-7E9B-4CF6-3BB3E20C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361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18219-54B1-4D59-A8A1-7645862411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DBE87-4405-F3CD-9E1A-0AB2F0FA1A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06266" y="1219200"/>
            <a:ext cx="757238" cy="1177925"/>
          </a:xfrm>
        </p:spPr>
        <p:txBody>
          <a:bodyPr anchor="ctr" anchorCtr="0"/>
          <a:lstStyle>
            <a:lvl1pPr>
              <a:defRPr sz="6600" b="1">
                <a:solidFill>
                  <a:schemeClr val="accent1"/>
                </a:solidFill>
              </a:defRPr>
            </a:lvl1pPr>
            <a:lvl2pPr marL="0" indent="0" algn="r">
              <a:buNone/>
              <a:defRPr sz="6600" b="0">
                <a:solidFill>
                  <a:schemeClr val="accent1"/>
                </a:solidFill>
                <a:latin typeface="+mn-lt"/>
              </a:defRPr>
            </a:lvl2pPr>
          </a:lstStyle>
          <a:p>
            <a:pPr lvl="1"/>
            <a:r>
              <a:rPr lang="en-US"/>
              <a:t>#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280F5E-74CC-98D2-7A49-093D2CF6B2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06266" y="2574889"/>
            <a:ext cx="757238" cy="1177925"/>
          </a:xfrm>
        </p:spPr>
        <p:txBody>
          <a:bodyPr anchor="ctr" anchorCtr="0"/>
          <a:lstStyle>
            <a:lvl1pPr>
              <a:defRPr sz="6600" b="1">
                <a:solidFill>
                  <a:schemeClr val="accent1"/>
                </a:solidFill>
              </a:defRPr>
            </a:lvl1pPr>
            <a:lvl2pPr marL="0" indent="0" algn="r">
              <a:buNone/>
              <a:defRPr sz="6600" b="0">
                <a:solidFill>
                  <a:schemeClr val="accent1"/>
                </a:solidFill>
                <a:latin typeface="+mn-lt"/>
              </a:defRPr>
            </a:lvl2pPr>
          </a:lstStyle>
          <a:p>
            <a:pPr lvl="1"/>
            <a:r>
              <a:rPr lang="en-US"/>
              <a:t>#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75DAA2E-1A7B-0209-4979-AE7C94A036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6266" y="3930577"/>
            <a:ext cx="757238" cy="1177925"/>
          </a:xfrm>
        </p:spPr>
        <p:txBody>
          <a:bodyPr anchor="ctr" anchorCtr="0"/>
          <a:lstStyle>
            <a:lvl1pPr>
              <a:defRPr sz="6600" b="1">
                <a:solidFill>
                  <a:schemeClr val="accent1"/>
                </a:solidFill>
              </a:defRPr>
            </a:lvl1pPr>
            <a:lvl2pPr marL="0" indent="0" algn="r">
              <a:buNone/>
              <a:defRPr sz="6600" b="0">
                <a:solidFill>
                  <a:schemeClr val="accent1"/>
                </a:solidFill>
                <a:latin typeface="+mn-lt"/>
              </a:defRPr>
            </a:lvl2pPr>
          </a:lstStyle>
          <a:p>
            <a:pPr lvl="1"/>
            <a:r>
              <a:rPr lang="en-US"/>
              <a:t>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D78311-4CC6-636F-837D-EEA883F21D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63503" y="1219200"/>
            <a:ext cx="5651897" cy="1177925"/>
          </a:xfrm>
        </p:spPr>
        <p:txBody>
          <a:bodyPr anchor="ctr" anchorCtr="0"/>
          <a:lstStyle>
            <a:lvl1pPr>
              <a:defRPr sz="105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B441E31-BF1D-AA0C-C5FB-DF20E29DB5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63503" y="2574889"/>
            <a:ext cx="5651897" cy="1177925"/>
          </a:xfrm>
        </p:spPr>
        <p:txBody>
          <a:bodyPr anchor="ctr" anchorCtr="0"/>
          <a:lstStyle>
            <a:lvl1pPr>
              <a:defRPr sz="105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F78DB37-E4D6-9295-325E-6FFD2BE7F7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3503" y="3930577"/>
            <a:ext cx="5651897" cy="1177925"/>
          </a:xfrm>
        </p:spPr>
        <p:txBody>
          <a:bodyPr anchor="ctr" anchorCtr="0"/>
          <a:lstStyle>
            <a:lvl1pPr>
              <a:defRPr sz="105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5447B70-0D32-5005-C25E-A71D7563DC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E49524-CA80-7F34-D4E5-CC7E4BC5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076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18219-54B1-4D59-A8A1-7645862411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F1629FC-80E8-4151-B5A0-B0523AE8696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28600" y="1219200"/>
            <a:ext cx="4229100" cy="4419600"/>
          </a:xfrm>
        </p:spPr>
        <p:txBody>
          <a:bodyPr/>
          <a:lstStyle>
            <a:lvl1pPr>
              <a:defRPr sz="105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74AD4FF-798E-DDD9-414C-962521CD9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028C9D-C44D-C775-287E-01E9AE90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400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+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18219-54B1-4D59-A8A1-7645862411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F1629FC-80E8-4151-B5A0-B0523AE8696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28600" y="1219200"/>
            <a:ext cx="4229100" cy="4419600"/>
          </a:xfrm>
        </p:spPr>
        <p:txBody>
          <a:bodyPr/>
          <a:lstStyle>
            <a:lvl1pPr>
              <a:defRPr sz="105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287C7B61-2D48-1F7F-A279-39498D230C1E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686299" y="248594"/>
            <a:ext cx="4229102" cy="5390206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47B98CD-AC1E-E6C0-C7B4-1B8FD18FCA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1" y="724845"/>
            <a:ext cx="4229100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7D8C6F-44C5-DAF3-23C9-0323B4C1BF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48594"/>
            <a:ext cx="4229100" cy="475306"/>
          </a:xfrm>
        </p:spPr>
        <p:txBody>
          <a:bodyPr anchor="t" anchorCtr="0"/>
          <a:lstStyle/>
          <a:p>
            <a:r>
              <a:rPr lang="en-US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1428118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18219-54B1-4D59-A8A1-7645862411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287C7B61-2D48-1F7F-A279-39498D230C1E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798314" y="1219200"/>
            <a:ext cx="4117087" cy="4419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2" name="Chart Placeholder 3">
            <a:extLst>
              <a:ext uri="{FF2B5EF4-FFF2-40B4-BE49-F238E27FC236}">
                <a16:creationId xmlns:a16="http://schemas.microsoft.com/office/drawing/2014/main" id="{00B4BC49-B99B-1177-E500-12757729D6FD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228600" y="1219200"/>
            <a:ext cx="4117086" cy="4419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5204B2-C25E-54D8-44CC-ABA38DAF6914}"/>
              </a:ext>
            </a:extLst>
          </p:cNvPr>
          <p:cNvCxnSpPr/>
          <p:nvPr/>
        </p:nvCxnSpPr>
        <p:spPr>
          <a:xfrm>
            <a:off x="4572000" y="1219200"/>
            <a:ext cx="0" cy="441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3BB8363-5EEA-956C-441D-06AAB0B850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1" y="724845"/>
            <a:ext cx="8686800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373C31-DBB3-2208-A521-999FF953D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0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020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7B55C6-9358-8E58-00C2-C14F1377BF17}"/>
              </a:ext>
            </a:extLst>
          </p:cNvPr>
          <p:cNvGrpSpPr/>
          <p:nvPr/>
        </p:nvGrpSpPr>
        <p:grpSpPr>
          <a:xfrm>
            <a:off x="0" y="-1204486"/>
            <a:ext cx="9144000" cy="942190"/>
            <a:chOff x="22178" y="-2107474"/>
            <a:chExt cx="12173146" cy="14100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5E9FA6-3D84-E27D-B517-6D4AD0DE8C0E}"/>
                </a:ext>
              </a:extLst>
            </p:cNvPr>
            <p:cNvSpPr/>
            <p:nvPr/>
          </p:nvSpPr>
          <p:spPr>
            <a:xfrm>
              <a:off x="22178" y="-2107474"/>
              <a:ext cx="2433029" cy="470017"/>
            </a:xfrm>
            <a:prstGeom prst="rect">
              <a:avLst/>
            </a:prstGeom>
            <a:solidFill>
              <a:srgbClr val="A6C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436AEB2-62DD-C07E-A65C-BB2CE83BD951}"/>
                </a:ext>
              </a:extLst>
            </p:cNvPr>
            <p:cNvSpPr/>
            <p:nvPr/>
          </p:nvSpPr>
          <p:spPr>
            <a:xfrm>
              <a:off x="2461791" y="-2107474"/>
              <a:ext cx="2433029" cy="470017"/>
            </a:xfrm>
            <a:prstGeom prst="rect">
              <a:avLst/>
            </a:prstGeom>
            <a:solidFill>
              <a:srgbClr val="71A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19411C-315A-BF8D-CC69-BD24F430DD3A}"/>
                </a:ext>
              </a:extLst>
            </p:cNvPr>
            <p:cNvSpPr/>
            <p:nvPr/>
          </p:nvSpPr>
          <p:spPr>
            <a:xfrm>
              <a:off x="4890575" y="-2107474"/>
              <a:ext cx="2433029" cy="470017"/>
            </a:xfrm>
            <a:prstGeom prst="rect">
              <a:avLst/>
            </a:prstGeom>
            <a:solidFill>
              <a:srgbClr val="3680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DE2C42-BF16-EA8A-B384-FC2497D8D709}"/>
                </a:ext>
              </a:extLst>
            </p:cNvPr>
            <p:cNvSpPr/>
            <p:nvPr/>
          </p:nvSpPr>
          <p:spPr>
            <a:xfrm>
              <a:off x="7329267" y="-2107474"/>
              <a:ext cx="2433029" cy="470017"/>
            </a:xfrm>
            <a:prstGeom prst="rect">
              <a:avLst/>
            </a:prstGeom>
            <a:solidFill>
              <a:srgbClr val="1457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C0075A-DC41-F1A3-6CDD-124E30F125F2}"/>
                </a:ext>
              </a:extLst>
            </p:cNvPr>
            <p:cNvSpPr/>
            <p:nvPr/>
          </p:nvSpPr>
          <p:spPr>
            <a:xfrm>
              <a:off x="9762295" y="-2107474"/>
              <a:ext cx="2433029" cy="470017"/>
            </a:xfrm>
            <a:prstGeom prst="rect">
              <a:avLst/>
            </a:prstGeom>
            <a:solidFill>
              <a:srgbClr val="0235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9196B2-5DF5-54FE-0F8A-BAC8DC13E744}"/>
                </a:ext>
              </a:extLst>
            </p:cNvPr>
            <p:cNvSpPr/>
            <p:nvPr/>
          </p:nvSpPr>
          <p:spPr>
            <a:xfrm>
              <a:off x="22178" y="-1637456"/>
              <a:ext cx="2433029" cy="470016"/>
            </a:xfrm>
            <a:prstGeom prst="rect">
              <a:avLst/>
            </a:prstGeom>
            <a:solidFill>
              <a:srgbClr val="BFDE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8F349C0-B2C2-D622-6691-2A7181002A93}"/>
                </a:ext>
              </a:extLst>
            </p:cNvPr>
            <p:cNvSpPr/>
            <p:nvPr/>
          </p:nvSpPr>
          <p:spPr>
            <a:xfrm>
              <a:off x="2461791" y="-1637456"/>
              <a:ext cx="2433029" cy="470016"/>
            </a:xfrm>
            <a:prstGeom prst="rect">
              <a:avLst/>
            </a:prstGeom>
            <a:solidFill>
              <a:srgbClr val="8DBD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52959D-6B0B-C865-9005-E3F7527DC743}"/>
                </a:ext>
              </a:extLst>
            </p:cNvPr>
            <p:cNvSpPr/>
            <p:nvPr/>
          </p:nvSpPr>
          <p:spPr>
            <a:xfrm>
              <a:off x="4890575" y="-1637456"/>
              <a:ext cx="2433029" cy="470016"/>
            </a:xfrm>
            <a:prstGeom prst="rect">
              <a:avLst/>
            </a:prstGeom>
            <a:solidFill>
              <a:srgbClr val="5D91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F3BCC0-80AF-FCEE-70D4-7A206B5B85BB}"/>
                </a:ext>
              </a:extLst>
            </p:cNvPr>
            <p:cNvSpPr/>
            <p:nvPr/>
          </p:nvSpPr>
          <p:spPr>
            <a:xfrm>
              <a:off x="7329267" y="-1637456"/>
              <a:ext cx="2433029" cy="470016"/>
            </a:xfrm>
            <a:prstGeom prst="rect">
              <a:avLst/>
            </a:prstGeom>
            <a:solidFill>
              <a:srgbClr val="2B66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B5DB35-F8CF-AAC9-1257-2A1DD4A53748}"/>
                </a:ext>
              </a:extLst>
            </p:cNvPr>
            <p:cNvSpPr/>
            <p:nvPr/>
          </p:nvSpPr>
          <p:spPr>
            <a:xfrm>
              <a:off x="9762295" y="-1637456"/>
              <a:ext cx="2433029" cy="470016"/>
            </a:xfrm>
            <a:prstGeom prst="rect">
              <a:avLst/>
            </a:prstGeom>
            <a:solidFill>
              <a:srgbClr val="0F44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27FDED-A225-51DB-E21D-839D75314167}"/>
                </a:ext>
              </a:extLst>
            </p:cNvPr>
            <p:cNvSpPr/>
            <p:nvPr/>
          </p:nvSpPr>
          <p:spPr>
            <a:xfrm>
              <a:off x="28763" y="-1167440"/>
              <a:ext cx="2433029" cy="470016"/>
            </a:xfrm>
            <a:prstGeom prst="rect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3F1863-9E79-1D89-857D-648067DA97FD}"/>
                </a:ext>
              </a:extLst>
            </p:cNvPr>
            <p:cNvSpPr/>
            <p:nvPr/>
          </p:nvSpPr>
          <p:spPr>
            <a:xfrm>
              <a:off x="2461791" y="-1167440"/>
              <a:ext cx="2433029" cy="470016"/>
            </a:xfrm>
            <a:prstGeom prst="rect">
              <a:avLst/>
            </a:prstGeom>
            <a:solidFill>
              <a:srgbClr val="FBCB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D1AD903-2702-1C89-2F48-14BF92F343AB}"/>
                </a:ext>
              </a:extLst>
            </p:cNvPr>
            <p:cNvSpPr/>
            <p:nvPr/>
          </p:nvSpPr>
          <p:spPr>
            <a:xfrm>
              <a:off x="4890575" y="-1167440"/>
              <a:ext cx="2433029" cy="470016"/>
            </a:xfrm>
            <a:prstGeom prst="rect">
              <a:avLst/>
            </a:prstGeom>
            <a:solidFill>
              <a:srgbClr val="EC9F0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AF5738-C2D7-D247-30E0-38A0AEEDF1F8}"/>
                </a:ext>
              </a:extLst>
            </p:cNvPr>
            <p:cNvSpPr/>
            <p:nvPr/>
          </p:nvSpPr>
          <p:spPr>
            <a:xfrm>
              <a:off x="7329267" y="-1167440"/>
              <a:ext cx="2433029" cy="470016"/>
            </a:xfrm>
            <a:prstGeom prst="rect">
              <a:avLst/>
            </a:prstGeom>
            <a:solidFill>
              <a:srgbClr val="C67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51E090A-7E19-9566-EE3E-9452179E547A}"/>
                </a:ext>
              </a:extLst>
            </p:cNvPr>
            <p:cNvSpPr/>
            <p:nvPr/>
          </p:nvSpPr>
          <p:spPr>
            <a:xfrm>
              <a:off x="9762295" y="-1167440"/>
              <a:ext cx="2433029" cy="470016"/>
            </a:xfrm>
            <a:prstGeom prst="rect">
              <a:avLst/>
            </a:prstGeom>
            <a:solidFill>
              <a:srgbClr val="954F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AFA24E3-CC81-87D8-7928-6999AC781044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chemeClr val="tx2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chemeClr val="tx2"/>
              </a:solidFill>
              <a:latin typeface="+mn-lt"/>
            </a:endParaRPr>
          </a:p>
        </p:txBody>
      </p:sp>
      <p:sp>
        <p:nvSpPr>
          <p:cNvPr id="24" name="Picture Placeholder 50">
            <a:extLst>
              <a:ext uri="{FF2B5EF4-FFF2-40B4-BE49-F238E27FC236}">
                <a16:creationId xmlns:a16="http://schemas.microsoft.com/office/drawing/2014/main" id="{E1158365-DD41-790A-BEFB-4191AF8CA27A}"/>
              </a:ext>
            </a:extLst>
          </p:cNvPr>
          <p:cNvSpPr>
            <a:spLocks noGrp="1"/>
          </p:cNvSpPr>
          <p:nvPr>
            <p:ph type="pic" sz="quarter" idx="80"/>
          </p:nvPr>
        </p:nvSpPr>
        <p:spPr>
          <a:xfrm flipH="1">
            <a:off x="226314" y="701964"/>
            <a:ext cx="2701034" cy="5417930"/>
          </a:xfrm>
          <a:prstGeom prst="roundRect">
            <a:avLst>
              <a:gd name="adj" fmla="val 2539"/>
            </a:avLst>
          </a:prstGeom>
          <a:solidFill>
            <a:schemeClr val="bg2"/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Picture Placeholder 50">
            <a:extLst>
              <a:ext uri="{FF2B5EF4-FFF2-40B4-BE49-F238E27FC236}">
                <a16:creationId xmlns:a16="http://schemas.microsoft.com/office/drawing/2014/main" id="{648A33B1-F67C-635E-1912-D01AEF232C52}"/>
              </a:ext>
            </a:extLst>
          </p:cNvPr>
          <p:cNvSpPr>
            <a:spLocks noGrp="1"/>
          </p:cNvSpPr>
          <p:nvPr>
            <p:ph type="pic" sz="quarter" idx="81"/>
          </p:nvPr>
        </p:nvSpPr>
        <p:spPr>
          <a:xfrm flipH="1">
            <a:off x="3166783" y="3529321"/>
            <a:ext cx="2827091" cy="2590573"/>
          </a:xfrm>
          <a:prstGeom prst="roundRect">
            <a:avLst>
              <a:gd name="adj" fmla="val 2539"/>
            </a:avLst>
          </a:prstGeom>
          <a:solidFill>
            <a:schemeClr val="bg2"/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Picture Placeholder 50">
            <a:extLst>
              <a:ext uri="{FF2B5EF4-FFF2-40B4-BE49-F238E27FC236}">
                <a16:creationId xmlns:a16="http://schemas.microsoft.com/office/drawing/2014/main" id="{9477BE40-9125-CCF0-D9F2-A29731F77AE4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 flipH="1">
            <a:off x="3157205" y="701964"/>
            <a:ext cx="2827091" cy="2570680"/>
          </a:xfrm>
          <a:prstGeom prst="roundRect">
            <a:avLst>
              <a:gd name="adj" fmla="val 2539"/>
            </a:avLst>
          </a:prstGeom>
          <a:solidFill>
            <a:schemeClr val="bg2"/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Picture Placeholder 50">
            <a:extLst>
              <a:ext uri="{FF2B5EF4-FFF2-40B4-BE49-F238E27FC236}">
                <a16:creationId xmlns:a16="http://schemas.microsoft.com/office/drawing/2014/main" id="{56FCF207-0EA6-4BF7-0A42-068E64A0C6F5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 flipH="1">
            <a:off x="6212531" y="701964"/>
            <a:ext cx="2701034" cy="5417930"/>
          </a:xfrm>
          <a:prstGeom prst="roundRect">
            <a:avLst>
              <a:gd name="adj" fmla="val 2539"/>
            </a:avLst>
          </a:prstGeom>
          <a:solidFill>
            <a:schemeClr val="bg2"/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F2E3-ABE2-A4E6-B1FD-D8E24702177B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chemeClr val="tx2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267872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18219-54B1-4D59-A8A1-7645862411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287C7B61-2D48-1F7F-A279-39498D230C1E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228600" y="1219200"/>
            <a:ext cx="8686801" cy="4419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DFE36E9-714D-992A-9553-63C3133B3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3F7F31-4B83-C3E8-EB1D-FD6C87B21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537FC017-FD30-8CAD-4CE5-25D80AE47CA4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 flipH="1">
            <a:off x="228599" y="1758006"/>
            <a:ext cx="2000249" cy="2748523"/>
          </a:xfrm>
          <a:prstGeom prst="roundRect">
            <a:avLst>
              <a:gd name="adj" fmla="val 2539"/>
            </a:avLst>
          </a:prstGeom>
          <a:solidFill>
            <a:schemeClr val="bg2"/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7B55C6-9358-8E58-00C2-C14F1377BF17}"/>
              </a:ext>
            </a:extLst>
          </p:cNvPr>
          <p:cNvGrpSpPr/>
          <p:nvPr/>
        </p:nvGrpSpPr>
        <p:grpSpPr>
          <a:xfrm>
            <a:off x="0" y="-1204486"/>
            <a:ext cx="9144000" cy="942190"/>
            <a:chOff x="22178" y="-2107474"/>
            <a:chExt cx="12173146" cy="14100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5E9FA6-3D84-E27D-B517-6D4AD0DE8C0E}"/>
                </a:ext>
              </a:extLst>
            </p:cNvPr>
            <p:cNvSpPr/>
            <p:nvPr/>
          </p:nvSpPr>
          <p:spPr>
            <a:xfrm>
              <a:off x="22178" y="-2107474"/>
              <a:ext cx="2433029" cy="470017"/>
            </a:xfrm>
            <a:prstGeom prst="rect">
              <a:avLst/>
            </a:prstGeom>
            <a:solidFill>
              <a:srgbClr val="A6C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436AEB2-62DD-C07E-A65C-BB2CE83BD951}"/>
                </a:ext>
              </a:extLst>
            </p:cNvPr>
            <p:cNvSpPr/>
            <p:nvPr/>
          </p:nvSpPr>
          <p:spPr>
            <a:xfrm>
              <a:off x="2461791" y="-2107474"/>
              <a:ext cx="2433029" cy="470017"/>
            </a:xfrm>
            <a:prstGeom prst="rect">
              <a:avLst/>
            </a:prstGeom>
            <a:solidFill>
              <a:srgbClr val="71A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19411C-315A-BF8D-CC69-BD24F430DD3A}"/>
                </a:ext>
              </a:extLst>
            </p:cNvPr>
            <p:cNvSpPr/>
            <p:nvPr/>
          </p:nvSpPr>
          <p:spPr>
            <a:xfrm>
              <a:off x="4890575" y="-2107474"/>
              <a:ext cx="2433029" cy="470017"/>
            </a:xfrm>
            <a:prstGeom prst="rect">
              <a:avLst/>
            </a:prstGeom>
            <a:solidFill>
              <a:srgbClr val="3680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DE2C42-BF16-EA8A-B384-FC2497D8D709}"/>
                </a:ext>
              </a:extLst>
            </p:cNvPr>
            <p:cNvSpPr/>
            <p:nvPr/>
          </p:nvSpPr>
          <p:spPr>
            <a:xfrm>
              <a:off x="7329267" y="-2107474"/>
              <a:ext cx="2433029" cy="470017"/>
            </a:xfrm>
            <a:prstGeom prst="rect">
              <a:avLst/>
            </a:prstGeom>
            <a:solidFill>
              <a:srgbClr val="1457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C0075A-DC41-F1A3-6CDD-124E30F125F2}"/>
                </a:ext>
              </a:extLst>
            </p:cNvPr>
            <p:cNvSpPr/>
            <p:nvPr/>
          </p:nvSpPr>
          <p:spPr>
            <a:xfrm>
              <a:off x="9762295" y="-2107474"/>
              <a:ext cx="2433029" cy="470017"/>
            </a:xfrm>
            <a:prstGeom prst="rect">
              <a:avLst/>
            </a:prstGeom>
            <a:solidFill>
              <a:srgbClr val="0235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9196B2-5DF5-54FE-0F8A-BAC8DC13E744}"/>
                </a:ext>
              </a:extLst>
            </p:cNvPr>
            <p:cNvSpPr/>
            <p:nvPr/>
          </p:nvSpPr>
          <p:spPr>
            <a:xfrm>
              <a:off x="22178" y="-1637456"/>
              <a:ext cx="2433029" cy="470016"/>
            </a:xfrm>
            <a:prstGeom prst="rect">
              <a:avLst/>
            </a:prstGeom>
            <a:solidFill>
              <a:srgbClr val="BFDE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8F349C0-B2C2-D622-6691-2A7181002A93}"/>
                </a:ext>
              </a:extLst>
            </p:cNvPr>
            <p:cNvSpPr/>
            <p:nvPr/>
          </p:nvSpPr>
          <p:spPr>
            <a:xfrm>
              <a:off x="2461791" y="-1637456"/>
              <a:ext cx="2433029" cy="470016"/>
            </a:xfrm>
            <a:prstGeom prst="rect">
              <a:avLst/>
            </a:prstGeom>
            <a:solidFill>
              <a:srgbClr val="8DBD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52959D-6B0B-C865-9005-E3F7527DC743}"/>
                </a:ext>
              </a:extLst>
            </p:cNvPr>
            <p:cNvSpPr/>
            <p:nvPr/>
          </p:nvSpPr>
          <p:spPr>
            <a:xfrm>
              <a:off x="4890575" y="-1637456"/>
              <a:ext cx="2433029" cy="470016"/>
            </a:xfrm>
            <a:prstGeom prst="rect">
              <a:avLst/>
            </a:prstGeom>
            <a:solidFill>
              <a:srgbClr val="5D91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F3BCC0-80AF-FCEE-70D4-7A206B5B85BB}"/>
                </a:ext>
              </a:extLst>
            </p:cNvPr>
            <p:cNvSpPr/>
            <p:nvPr/>
          </p:nvSpPr>
          <p:spPr>
            <a:xfrm>
              <a:off x="7329267" y="-1637456"/>
              <a:ext cx="2433029" cy="470016"/>
            </a:xfrm>
            <a:prstGeom prst="rect">
              <a:avLst/>
            </a:prstGeom>
            <a:solidFill>
              <a:srgbClr val="2B66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B5DB35-F8CF-AAC9-1257-2A1DD4A53748}"/>
                </a:ext>
              </a:extLst>
            </p:cNvPr>
            <p:cNvSpPr/>
            <p:nvPr/>
          </p:nvSpPr>
          <p:spPr>
            <a:xfrm>
              <a:off x="9762295" y="-1637456"/>
              <a:ext cx="2433029" cy="470016"/>
            </a:xfrm>
            <a:prstGeom prst="rect">
              <a:avLst/>
            </a:prstGeom>
            <a:solidFill>
              <a:srgbClr val="0F44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27FDED-A225-51DB-E21D-839D75314167}"/>
                </a:ext>
              </a:extLst>
            </p:cNvPr>
            <p:cNvSpPr/>
            <p:nvPr/>
          </p:nvSpPr>
          <p:spPr>
            <a:xfrm>
              <a:off x="28763" y="-1167440"/>
              <a:ext cx="2433029" cy="470016"/>
            </a:xfrm>
            <a:prstGeom prst="rect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3F1863-9E79-1D89-857D-648067DA97FD}"/>
                </a:ext>
              </a:extLst>
            </p:cNvPr>
            <p:cNvSpPr/>
            <p:nvPr/>
          </p:nvSpPr>
          <p:spPr>
            <a:xfrm>
              <a:off x="2461791" y="-1167440"/>
              <a:ext cx="2433029" cy="470016"/>
            </a:xfrm>
            <a:prstGeom prst="rect">
              <a:avLst/>
            </a:prstGeom>
            <a:solidFill>
              <a:srgbClr val="FBCB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D1AD903-2702-1C89-2F48-14BF92F343AB}"/>
                </a:ext>
              </a:extLst>
            </p:cNvPr>
            <p:cNvSpPr/>
            <p:nvPr/>
          </p:nvSpPr>
          <p:spPr>
            <a:xfrm>
              <a:off x="4890575" y="-1167440"/>
              <a:ext cx="2433029" cy="470016"/>
            </a:xfrm>
            <a:prstGeom prst="rect">
              <a:avLst/>
            </a:prstGeom>
            <a:solidFill>
              <a:srgbClr val="EC9F0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AF5738-C2D7-D247-30E0-38A0AEEDF1F8}"/>
                </a:ext>
              </a:extLst>
            </p:cNvPr>
            <p:cNvSpPr/>
            <p:nvPr/>
          </p:nvSpPr>
          <p:spPr>
            <a:xfrm>
              <a:off x="7329267" y="-1167440"/>
              <a:ext cx="2433029" cy="470016"/>
            </a:xfrm>
            <a:prstGeom prst="rect">
              <a:avLst/>
            </a:prstGeom>
            <a:solidFill>
              <a:srgbClr val="C67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51E090A-7E19-9566-EE3E-9452179E547A}"/>
                </a:ext>
              </a:extLst>
            </p:cNvPr>
            <p:cNvSpPr/>
            <p:nvPr/>
          </p:nvSpPr>
          <p:spPr>
            <a:xfrm>
              <a:off x="9762295" y="-1167440"/>
              <a:ext cx="2433029" cy="470016"/>
            </a:xfrm>
            <a:prstGeom prst="rect">
              <a:avLst/>
            </a:prstGeom>
            <a:solidFill>
              <a:srgbClr val="954F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</p:grpSp>
      <p:sp>
        <p:nvSpPr>
          <p:cNvPr id="33" name="Title 32">
            <a:extLst>
              <a:ext uri="{FF2B5EF4-FFF2-40B4-BE49-F238E27FC236}">
                <a16:creationId xmlns:a16="http://schemas.microsoft.com/office/drawing/2014/main" id="{E6EB829B-5FA6-6B42-8FA7-1A3386A9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680CE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48430F1B-04C8-37C5-DB54-6BC657AC40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3680CE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F835043F-7272-9648-C104-DD184A0C15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rgbClr val="3680CE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FA24E3-CC81-87D8-7928-6999AC781044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3680CE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rgbClr val="3680CE"/>
              </a:solidFill>
              <a:latin typeface="+mn-lt"/>
            </a:endParaRP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9D0BE002-61F2-486B-D1AA-E45F1F799B6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225694" y="4819067"/>
            <a:ext cx="2000250" cy="321782"/>
          </a:xfrm>
        </p:spPr>
        <p:txBody>
          <a:bodyPr lIns="0" rIns="0"/>
          <a:lstStyle>
            <a:lvl1pPr>
              <a:buClr>
                <a:schemeClr val="tx2"/>
              </a:buClr>
              <a:defRPr sz="1500" b="0" i="0">
                <a:solidFill>
                  <a:srgbClr val="3680CE"/>
                </a:solidFill>
                <a:latin typeface="+mj-lt"/>
                <a:cs typeface="Univers Condensed" panose="020F0502020204030204" pitchFamily="34" charset="0"/>
              </a:defRPr>
            </a:lvl1pPr>
            <a:lvl2pPr>
              <a:buClr>
                <a:schemeClr val="tx2"/>
              </a:buClr>
              <a:defRPr sz="900">
                <a:solidFill>
                  <a:schemeClr val="tx2"/>
                </a:solidFill>
              </a:defRPr>
            </a:lvl2pPr>
            <a:lvl3pPr>
              <a:defRPr sz="825">
                <a:solidFill>
                  <a:schemeClr val="tx2"/>
                </a:solidFill>
              </a:defRPr>
            </a:lvl3pPr>
            <a:lvl4pPr>
              <a:defRPr sz="788">
                <a:solidFill>
                  <a:schemeClr val="tx2"/>
                </a:solidFill>
              </a:defRPr>
            </a:lvl4pPr>
            <a:lvl5pPr>
              <a:defRPr sz="7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D21ACEAE-88C0-DA4F-BDF1-334768A557F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28600" y="5134655"/>
            <a:ext cx="1997344" cy="504145"/>
          </a:xfrm>
        </p:spPr>
        <p:txBody>
          <a:bodyPr/>
          <a:lstStyle>
            <a:lvl1pPr>
              <a:defRPr sz="1050">
                <a:solidFill>
                  <a:srgbClr val="3680CE"/>
                </a:solidFill>
                <a:latin typeface="+mn-lt"/>
              </a:defRPr>
            </a:lvl1pPr>
            <a:lvl2pPr marL="0" indent="0">
              <a:buNone/>
              <a:defRPr>
                <a:solidFill>
                  <a:srgbClr val="3680CE"/>
                </a:solidFill>
                <a:latin typeface="+mn-lt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endParaRPr lang="en-US"/>
          </a:p>
        </p:txBody>
      </p:sp>
      <p:sp>
        <p:nvSpPr>
          <p:cNvPr id="59" name="Text Placeholder 12">
            <a:extLst>
              <a:ext uri="{FF2B5EF4-FFF2-40B4-BE49-F238E27FC236}">
                <a16:creationId xmlns:a16="http://schemas.microsoft.com/office/drawing/2014/main" id="{3B15ABFF-D907-AA0C-242D-4BDB006B4F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2456714" y="4819067"/>
            <a:ext cx="2000250" cy="321782"/>
          </a:xfrm>
        </p:spPr>
        <p:txBody>
          <a:bodyPr lIns="0" rIns="0"/>
          <a:lstStyle>
            <a:lvl1pPr>
              <a:buClr>
                <a:schemeClr val="tx2"/>
              </a:buClr>
              <a:defRPr sz="1500" b="0" i="0">
                <a:solidFill>
                  <a:srgbClr val="3680CE"/>
                </a:solidFill>
                <a:latin typeface="+mj-lt"/>
                <a:cs typeface="Univers Condensed" panose="020F0502020204030204" pitchFamily="34" charset="0"/>
              </a:defRPr>
            </a:lvl1pPr>
            <a:lvl2pPr>
              <a:buClr>
                <a:schemeClr val="tx2"/>
              </a:buClr>
              <a:defRPr sz="900">
                <a:solidFill>
                  <a:schemeClr val="tx2"/>
                </a:solidFill>
              </a:defRPr>
            </a:lvl2pPr>
            <a:lvl3pPr>
              <a:defRPr sz="825">
                <a:solidFill>
                  <a:schemeClr val="tx2"/>
                </a:solidFill>
              </a:defRPr>
            </a:lvl3pPr>
            <a:lvl4pPr>
              <a:defRPr sz="788">
                <a:solidFill>
                  <a:schemeClr val="tx2"/>
                </a:solidFill>
              </a:defRPr>
            </a:lvl4pPr>
            <a:lvl5pPr>
              <a:defRPr sz="7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8791876A-46E3-F7C2-CBF8-508C7613B3F6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2459620" y="5134655"/>
            <a:ext cx="1997344" cy="504145"/>
          </a:xfrm>
        </p:spPr>
        <p:txBody>
          <a:bodyPr/>
          <a:lstStyle>
            <a:lvl1pPr>
              <a:defRPr sz="1050">
                <a:solidFill>
                  <a:srgbClr val="3680CE"/>
                </a:solidFill>
                <a:latin typeface="+mn-lt"/>
              </a:defRPr>
            </a:lvl1pPr>
            <a:lvl2pPr marL="0" indent="0">
              <a:buNone/>
              <a:defRPr>
                <a:solidFill>
                  <a:srgbClr val="3680CE"/>
                </a:solidFill>
                <a:latin typeface="+mn-lt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endParaRPr lang="en-US"/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0FCF8708-003E-3AF8-FE07-B856B38B66B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686299" y="4819067"/>
            <a:ext cx="2000250" cy="321782"/>
          </a:xfrm>
        </p:spPr>
        <p:txBody>
          <a:bodyPr lIns="0" rIns="0"/>
          <a:lstStyle>
            <a:lvl1pPr>
              <a:buClr>
                <a:schemeClr val="tx2"/>
              </a:buClr>
              <a:defRPr sz="1500" b="0" i="0">
                <a:solidFill>
                  <a:srgbClr val="3680CE"/>
                </a:solidFill>
                <a:latin typeface="+mj-lt"/>
                <a:cs typeface="Univers Condensed" panose="020F0502020204030204" pitchFamily="34" charset="0"/>
              </a:defRPr>
            </a:lvl1pPr>
            <a:lvl2pPr>
              <a:buClr>
                <a:schemeClr val="tx2"/>
              </a:buClr>
              <a:defRPr sz="900">
                <a:solidFill>
                  <a:schemeClr val="tx2"/>
                </a:solidFill>
              </a:defRPr>
            </a:lvl2pPr>
            <a:lvl3pPr>
              <a:defRPr sz="825">
                <a:solidFill>
                  <a:schemeClr val="tx2"/>
                </a:solidFill>
              </a:defRPr>
            </a:lvl3pPr>
            <a:lvl4pPr>
              <a:defRPr sz="788">
                <a:solidFill>
                  <a:schemeClr val="tx2"/>
                </a:solidFill>
              </a:defRPr>
            </a:lvl4pPr>
            <a:lvl5pPr>
              <a:defRPr sz="7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F29F0006-6518-94B5-F8DF-9567AE670120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4689205" y="5134655"/>
            <a:ext cx="1997344" cy="504145"/>
          </a:xfrm>
        </p:spPr>
        <p:txBody>
          <a:bodyPr/>
          <a:lstStyle>
            <a:lvl1pPr>
              <a:defRPr sz="1050">
                <a:solidFill>
                  <a:srgbClr val="3680CE"/>
                </a:solidFill>
                <a:latin typeface="+mn-lt"/>
              </a:defRPr>
            </a:lvl1pPr>
            <a:lvl2pPr marL="0" indent="0">
              <a:buNone/>
              <a:defRPr>
                <a:solidFill>
                  <a:srgbClr val="3680CE"/>
                </a:solidFill>
                <a:latin typeface="+mn-lt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endParaRPr lang="en-US"/>
          </a:p>
        </p:txBody>
      </p:sp>
      <p:sp>
        <p:nvSpPr>
          <p:cNvPr id="63" name="Text Placeholder 12">
            <a:extLst>
              <a:ext uri="{FF2B5EF4-FFF2-40B4-BE49-F238E27FC236}">
                <a16:creationId xmlns:a16="http://schemas.microsoft.com/office/drawing/2014/main" id="{B85EDDFD-1D95-77A6-DA9B-FC213DC4A31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917318" y="4819067"/>
            <a:ext cx="2000250" cy="321782"/>
          </a:xfrm>
        </p:spPr>
        <p:txBody>
          <a:bodyPr lIns="0" rIns="0"/>
          <a:lstStyle>
            <a:lvl1pPr>
              <a:buClr>
                <a:schemeClr val="tx2"/>
              </a:buClr>
              <a:defRPr sz="1500" b="0" i="0">
                <a:solidFill>
                  <a:srgbClr val="3680CE"/>
                </a:solidFill>
                <a:latin typeface="+mj-lt"/>
                <a:cs typeface="Univers Condensed" panose="020F0502020204030204" pitchFamily="34" charset="0"/>
              </a:defRPr>
            </a:lvl1pPr>
            <a:lvl2pPr>
              <a:buClr>
                <a:schemeClr val="tx2"/>
              </a:buClr>
              <a:defRPr sz="900">
                <a:solidFill>
                  <a:schemeClr val="tx2"/>
                </a:solidFill>
              </a:defRPr>
            </a:lvl2pPr>
            <a:lvl3pPr>
              <a:defRPr sz="825">
                <a:solidFill>
                  <a:schemeClr val="tx2"/>
                </a:solidFill>
              </a:defRPr>
            </a:lvl3pPr>
            <a:lvl4pPr>
              <a:defRPr sz="788">
                <a:solidFill>
                  <a:schemeClr val="tx2"/>
                </a:solidFill>
              </a:defRPr>
            </a:lvl4pPr>
            <a:lvl5pPr>
              <a:defRPr sz="7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9B42EBC3-56EE-F294-586B-FAD4A3AB9A23}"/>
              </a:ext>
            </a:extLst>
          </p:cNvPr>
          <p:cNvSpPr>
            <a:spLocks noGrp="1"/>
          </p:cNvSpPr>
          <p:nvPr>
            <p:ph sz="quarter" idx="75" hasCustomPrompt="1"/>
          </p:nvPr>
        </p:nvSpPr>
        <p:spPr>
          <a:xfrm>
            <a:off x="6920225" y="5134655"/>
            <a:ext cx="1997344" cy="504145"/>
          </a:xfrm>
        </p:spPr>
        <p:txBody>
          <a:bodyPr/>
          <a:lstStyle>
            <a:lvl1pPr>
              <a:defRPr sz="1050">
                <a:solidFill>
                  <a:srgbClr val="3680CE"/>
                </a:solidFill>
                <a:latin typeface="+mn-lt"/>
              </a:defRPr>
            </a:lvl1pPr>
            <a:lvl2pPr marL="0" indent="0">
              <a:buNone/>
              <a:defRPr>
                <a:solidFill>
                  <a:srgbClr val="3680CE"/>
                </a:solidFill>
                <a:latin typeface="+mn-lt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endParaRPr lang="en-US"/>
          </a:p>
        </p:txBody>
      </p:sp>
      <p:sp>
        <p:nvSpPr>
          <p:cNvPr id="19" name="Picture Placeholder 50">
            <a:extLst>
              <a:ext uri="{FF2B5EF4-FFF2-40B4-BE49-F238E27FC236}">
                <a16:creationId xmlns:a16="http://schemas.microsoft.com/office/drawing/2014/main" id="{EFF1CD7A-2DC9-0429-2042-00D19F745273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 flipH="1">
            <a:off x="2456714" y="1758006"/>
            <a:ext cx="2000249" cy="2748523"/>
          </a:xfrm>
          <a:prstGeom prst="roundRect">
            <a:avLst>
              <a:gd name="adj" fmla="val 2539"/>
            </a:avLst>
          </a:prstGeom>
          <a:solidFill>
            <a:schemeClr val="bg2"/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50">
            <a:extLst>
              <a:ext uri="{FF2B5EF4-FFF2-40B4-BE49-F238E27FC236}">
                <a16:creationId xmlns:a16="http://schemas.microsoft.com/office/drawing/2014/main" id="{AF907D19-3C2C-61CA-5FAD-498351EDFDA6}"/>
              </a:ext>
            </a:extLst>
          </p:cNvPr>
          <p:cNvSpPr>
            <a:spLocks noGrp="1"/>
          </p:cNvSpPr>
          <p:nvPr>
            <p:ph type="pic" sz="quarter" idx="77"/>
          </p:nvPr>
        </p:nvSpPr>
        <p:spPr>
          <a:xfrm flipH="1">
            <a:off x="4686300" y="1758006"/>
            <a:ext cx="2000249" cy="2748523"/>
          </a:xfrm>
          <a:prstGeom prst="roundRect">
            <a:avLst>
              <a:gd name="adj" fmla="val 2539"/>
            </a:avLst>
          </a:prstGeom>
          <a:solidFill>
            <a:schemeClr val="bg2"/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Picture Placeholder 50">
            <a:extLst>
              <a:ext uri="{FF2B5EF4-FFF2-40B4-BE49-F238E27FC236}">
                <a16:creationId xmlns:a16="http://schemas.microsoft.com/office/drawing/2014/main" id="{A95EDDFD-81FE-BB5B-C823-DDDE109005B1}"/>
              </a:ext>
            </a:extLst>
          </p:cNvPr>
          <p:cNvSpPr>
            <a:spLocks noGrp="1"/>
          </p:cNvSpPr>
          <p:nvPr>
            <p:ph type="pic" sz="quarter" idx="78"/>
          </p:nvPr>
        </p:nvSpPr>
        <p:spPr>
          <a:xfrm flipH="1">
            <a:off x="6915150" y="1758006"/>
            <a:ext cx="2000249" cy="2748523"/>
          </a:xfrm>
          <a:prstGeom prst="roundRect">
            <a:avLst>
              <a:gd name="adj" fmla="val 2539"/>
            </a:avLst>
          </a:prstGeom>
          <a:solidFill>
            <a:schemeClr val="bg2"/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2235FC-2BFF-D2F6-B24B-8A0CB7A0369D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rgbClr val="3680CE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804562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537FC017-FD30-8CAD-4CE5-25D80AE47CA4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 flipH="1">
            <a:off x="228599" y="1758006"/>
            <a:ext cx="2000249" cy="2748523"/>
          </a:xfrm>
          <a:prstGeom prst="roundRect">
            <a:avLst>
              <a:gd name="adj" fmla="val 2539"/>
            </a:avLst>
          </a:prstGeom>
          <a:solidFill>
            <a:schemeClr val="bg2"/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7B55C6-9358-8E58-00C2-C14F1377BF17}"/>
              </a:ext>
            </a:extLst>
          </p:cNvPr>
          <p:cNvGrpSpPr/>
          <p:nvPr/>
        </p:nvGrpSpPr>
        <p:grpSpPr>
          <a:xfrm>
            <a:off x="0" y="-1204486"/>
            <a:ext cx="9144000" cy="942190"/>
            <a:chOff x="22178" y="-2107474"/>
            <a:chExt cx="12173146" cy="14100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5E9FA6-3D84-E27D-B517-6D4AD0DE8C0E}"/>
                </a:ext>
              </a:extLst>
            </p:cNvPr>
            <p:cNvSpPr/>
            <p:nvPr/>
          </p:nvSpPr>
          <p:spPr>
            <a:xfrm>
              <a:off x="22178" y="-2107474"/>
              <a:ext cx="2433029" cy="470017"/>
            </a:xfrm>
            <a:prstGeom prst="rect">
              <a:avLst/>
            </a:prstGeom>
            <a:solidFill>
              <a:srgbClr val="A6C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436AEB2-62DD-C07E-A65C-BB2CE83BD951}"/>
                </a:ext>
              </a:extLst>
            </p:cNvPr>
            <p:cNvSpPr/>
            <p:nvPr/>
          </p:nvSpPr>
          <p:spPr>
            <a:xfrm>
              <a:off x="2461791" y="-2107474"/>
              <a:ext cx="2433029" cy="470017"/>
            </a:xfrm>
            <a:prstGeom prst="rect">
              <a:avLst/>
            </a:prstGeom>
            <a:solidFill>
              <a:srgbClr val="71A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19411C-315A-BF8D-CC69-BD24F430DD3A}"/>
                </a:ext>
              </a:extLst>
            </p:cNvPr>
            <p:cNvSpPr/>
            <p:nvPr/>
          </p:nvSpPr>
          <p:spPr>
            <a:xfrm>
              <a:off x="4890575" y="-2107474"/>
              <a:ext cx="2433029" cy="470017"/>
            </a:xfrm>
            <a:prstGeom prst="rect">
              <a:avLst/>
            </a:prstGeom>
            <a:solidFill>
              <a:srgbClr val="3680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DE2C42-BF16-EA8A-B384-FC2497D8D709}"/>
                </a:ext>
              </a:extLst>
            </p:cNvPr>
            <p:cNvSpPr/>
            <p:nvPr/>
          </p:nvSpPr>
          <p:spPr>
            <a:xfrm>
              <a:off x="7329267" y="-2107474"/>
              <a:ext cx="2433029" cy="470017"/>
            </a:xfrm>
            <a:prstGeom prst="rect">
              <a:avLst/>
            </a:prstGeom>
            <a:solidFill>
              <a:srgbClr val="1457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C0075A-DC41-F1A3-6CDD-124E30F125F2}"/>
                </a:ext>
              </a:extLst>
            </p:cNvPr>
            <p:cNvSpPr/>
            <p:nvPr/>
          </p:nvSpPr>
          <p:spPr>
            <a:xfrm>
              <a:off x="9762295" y="-2107474"/>
              <a:ext cx="2433029" cy="470017"/>
            </a:xfrm>
            <a:prstGeom prst="rect">
              <a:avLst/>
            </a:prstGeom>
            <a:solidFill>
              <a:srgbClr val="0235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9196B2-5DF5-54FE-0F8A-BAC8DC13E744}"/>
                </a:ext>
              </a:extLst>
            </p:cNvPr>
            <p:cNvSpPr/>
            <p:nvPr/>
          </p:nvSpPr>
          <p:spPr>
            <a:xfrm>
              <a:off x="22178" y="-1637456"/>
              <a:ext cx="2433029" cy="470016"/>
            </a:xfrm>
            <a:prstGeom prst="rect">
              <a:avLst/>
            </a:prstGeom>
            <a:solidFill>
              <a:srgbClr val="BFDE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8F349C0-B2C2-D622-6691-2A7181002A93}"/>
                </a:ext>
              </a:extLst>
            </p:cNvPr>
            <p:cNvSpPr/>
            <p:nvPr/>
          </p:nvSpPr>
          <p:spPr>
            <a:xfrm>
              <a:off x="2461791" y="-1637456"/>
              <a:ext cx="2433029" cy="470016"/>
            </a:xfrm>
            <a:prstGeom prst="rect">
              <a:avLst/>
            </a:prstGeom>
            <a:solidFill>
              <a:srgbClr val="8DBD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52959D-6B0B-C865-9005-E3F7527DC743}"/>
                </a:ext>
              </a:extLst>
            </p:cNvPr>
            <p:cNvSpPr/>
            <p:nvPr/>
          </p:nvSpPr>
          <p:spPr>
            <a:xfrm>
              <a:off x="4890575" y="-1637456"/>
              <a:ext cx="2433029" cy="470016"/>
            </a:xfrm>
            <a:prstGeom prst="rect">
              <a:avLst/>
            </a:prstGeom>
            <a:solidFill>
              <a:srgbClr val="5D91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F3BCC0-80AF-FCEE-70D4-7A206B5B85BB}"/>
                </a:ext>
              </a:extLst>
            </p:cNvPr>
            <p:cNvSpPr/>
            <p:nvPr/>
          </p:nvSpPr>
          <p:spPr>
            <a:xfrm>
              <a:off x="7329267" y="-1637456"/>
              <a:ext cx="2433029" cy="470016"/>
            </a:xfrm>
            <a:prstGeom prst="rect">
              <a:avLst/>
            </a:prstGeom>
            <a:solidFill>
              <a:srgbClr val="2B66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B5DB35-F8CF-AAC9-1257-2A1DD4A53748}"/>
                </a:ext>
              </a:extLst>
            </p:cNvPr>
            <p:cNvSpPr/>
            <p:nvPr/>
          </p:nvSpPr>
          <p:spPr>
            <a:xfrm>
              <a:off x="9762295" y="-1637456"/>
              <a:ext cx="2433029" cy="470016"/>
            </a:xfrm>
            <a:prstGeom prst="rect">
              <a:avLst/>
            </a:prstGeom>
            <a:solidFill>
              <a:srgbClr val="0F44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27FDED-A225-51DB-E21D-839D75314167}"/>
                </a:ext>
              </a:extLst>
            </p:cNvPr>
            <p:cNvSpPr/>
            <p:nvPr/>
          </p:nvSpPr>
          <p:spPr>
            <a:xfrm>
              <a:off x="28763" y="-1167440"/>
              <a:ext cx="2433029" cy="470016"/>
            </a:xfrm>
            <a:prstGeom prst="rect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3F1863-9E79-1D89-857D-648067DA97FD}"/>
                </a:ext>
              </a:extLst>
            </p:cNvPr>
            <p:cNvSpPr/>
            <p:nvPr/>
          </p:nvSpPr>
          <p:spPr>
            <a:xfrm>
              <a:off x="2461791" y="-1167440"/>
              <a:ext cx="2433029" cy="470016"/>
            </a:xfrm>
            <a:prstGeom prst="rect">
              <a:avLst/>
            </a:prstGeom>
            <a:solidFill>
              <a:srgbClr val="FBCB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D1AD903-2702-1C89-2F48-14BF92F343AB}"/>
                </a:ext>
              </a:extLst>
            </p:cNvPr>
            <p:cNvSpPr/>
            <p:nvPr/>
          </p:nvSpPr>
          <p:spPr>
            <a:xfrm>
              <a:off x="4890575" y="-1167440"/>
              <a:ext cx="2433029" cy="470016"/>
            </a:xfrm>
            <a:prstGeom prst="rect">
              <a:avLst/>
            </a:prstGeom>
            <a:solidFill>
              <a:srgbClr val="EC9F0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AF5738-C2D7-D247-30E0-38A0AEEDF1F8}"/>
                </a:ext>
              </a:extLst>
            </p:cNvPr>
            <p:cNvSpPr/>
            <p:nvPr/>
          </p:nvSpPr>
          <p:spPr>
            <a:xfrm>
              <a:off x="7329267" y="-1167440"/>
              <a:ext cx="2433029" cy="470016"/>
            </a:xfrm>
            <a:prstGeom prst="rect">
              <a:avLst/>
            </a:prstGeom>
            <a:solidFill>
              <a:srgbClr val="C67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51E090A-7E19-9566-EE3E-9452179E547A}"/>
                </a:ext>
              </a:extLst>
            </p:cNvPr>
            <p:cNvSpPr/>
            <p:nvPr/>
          </p:nvSpPr>
          <p:spPr>
            <a:xfrm>
              <a:off x="9762295" y="-1167440"/>
              <a:ext cx="2433029" cy="470016"/>
            </a:xfrm>
            <a:prstGeom prst="rect">
              <a:avLst/>
            </a:prstGeom>
            <a:solidFill>
              <a:srgbClr val="954F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</p:grpSp>
      <p:sp>
        <p:nvSpPr>
          <p:cNvPr id="33" name="Title 32">
            <a:extLst>
              <a:ext uri="{FF2B5EF4-FFF2-40B4-BE49-F238E27FC236}">
                <a16:creationId xmlns:a16="http://schemas.microsoft.com/office/drawing/2014/main" id="{E6EB829B-5FA6-6B42-8FA7-1A3386A9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680CE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48430F1B-04C8-37C5-DB54-6BC657AC40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3680CE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F835043F-7272-9648-C104-DD184A0C15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rgbClr val="3680CE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FA24E3-CC81-87D8-7928-6999AC781044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145798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rgbClr val="145798"/>
              </a:solidFill>
              <a:latin typeface="+mn-lt"/>
            </a:endParaRP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9D0BE002-61F2-486B-D1AA-E45F1F799B6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225694" y="4819067"/>
            <a:ext cx="2000250" cy="321782"/>
          </a:xfrm>
        </p:spPr>
        <p:txBody>
          <a:bodyPr lIns="0" rIns="0"/>
          <a:lstStyle>
            <a:lvl1pPr>
              <a:buClr>
                <a:schemeClr val="tx2"/>
              </a:buClr>
              <a:defRPr sz="1500" b="0" i="0">
                <a:solidFill>
                  <a:srgbClr val="3680CE"/>
                </a:solidFill>
                <a:latin typeface="+mj-lt"/>
                <a:cs typeface="Univers Condensed" panose="020F0502020204030204" pitchFamily="34" charset="0"/>
              </a:defRPr>
            </a:lvl1pPr>
            <a:lvl2pPr>
              <a:buClr>
                <a:schemeClr val="tx2"/>
              </a:buClr>
              <a:defRPr sz="900">
                <a:solidFill>
                  <a:schemeClr val="tx2"/>
                </a:solidFill>
              </a:defRPr>
            </a:lvl2pPr>
            <a:lvl3pPr>
              <a:defRPr sz="825">
                <a:solidFill>
                  <a:schemeClr val="tx2"/>
                </a:solidFill>
              </a:defRPr>
            </a:lvl3pPr>
            <a:lvl4pPr>
              <a:defRPr sz="788">
                <a:solidFill>
                  <a:schemeClr val="tx2"/>
                </a:solidFill>
              </a:defRPr>
            </a:lvl4pPr>
            <a:lvl5pPr>
              <a:defRPr sz="7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D21ACEAE-88C0-DA4F-BDF1-334768A557F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28600" y="5134655"/>
            <a:ext cx="1997344" cy="504145"/>
          </a:xfrm>
        </p:spPr>
        <p:txBody>
          <a:bodyPr/>
          <a:lstStyle>
            <a:lvl1pPr>
              <a:defRPr sz="1050">
                <a:solidFill>
                  <a:srgbClr val="3680CE"/>
                </a:solidFill>
                <a:latin typeface="+mn-lt"/>
              </a:defRPr>
            </a:lvl1pPr>
            <a:lvl2pPr marL="0" indent="0">
              <a:buNone/>
              <a:defRPr>
                <a:solidFill>
                  <a:srgbClr val="3680CE"/>
                </a:solidFill>
                <a:latin typeface="+mn-lt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endParaRPr lang="en-US"/>
          </a:p>
        </p:txBody>
      </p:sp>
      <p:sp>
        <p:nvSpPr>
          <p:cNvPr id="59" name="Text Placeholder 12">
            <a:extLst>
              <a:ext uri="{FF2B5EF4-FFF2-40B4-BE49-F238E27FC236}">
                <a16:creationId xmlns:a16="http://schemas.microsoft.com/office/drawing/2014/main" id="{3B15ABFF-D907-AA0C-242D-4BDB006B4F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2456714" y="4819067"/>
            <a:ext cx="2000250" cy="321782"/>
          </a:xfrm>
        </p:spPr>
        <p:txBody>
          <a:bodyPr lIns="0" rIns="0"/>
          <a:lstStyle>
            <a:lvl1pPr>
              <a:buClr>
                <a:schemeClr val="tx2"/>
              </a:buClr>
              <a:defRPr sz="1500" b="0" i="0">
                <a:solidFill>
                  <a:srgbClr val="3680CE"/>
                </a:solidFill>
                <a:latin typeface="+mj-lt"/>
                <a:cs typeface="Univers Condensed" panose="020F0502020204030204" pitchFamily="34" charset="0"/>
              </a:defRPr>
            </a:lvl1pPr>
            <a:lvl2pPr>
              <a:buClr>
                <a:schemeClr val="tx2"/>
              </a:buClr>
              <a:defRPr sz="900">
                <a:solidFill>
                  <a:schemeClr val="tx2"/>
                </a:solidFill>
              </a:defRPr>
            </a:lvl2pPr>
            <a:lvl3pPr>
              <a:defRPr sz="825">
                <a:solidFill>
                  <a:schemeClr val="tx2"/>
                </a:solidFill>
              </a:defRPr>
            </a:lvl3pPr>
            <a:lvl4pPr>
              <a:defRPr sz="788">
                <a:solidFill>
                  <a:schemeClr val="tx2"/>
                </a:solidFill>
              </a:defRPr>
            </a:lvl4pPr>
            <a:lvl5pPr>
              <a:defRPr sz="7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8791876A-46E3-F7C2-CBF8-508C7613B3F6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2459620" y="5134655"/>
            <a:ext cx="1997344" cy="504145"/>
          </a:xfrm>
        </p:spPr>
        <p:txBody>
          <a:bodyPr/>
          <a:lstStyle>
            <a:lvl1pPr>
              <a:defRPr sz="1050">
                <a:solidFill>
                  <a:srgbClr val="3680CE"/>
                </a:solidFill>
                <a:latin typeface="+mn-lt"/>
              </a:defRPr>
            </a:lvl1pPr>
            <a:lvl2pPr marL="0" indent="0">
              <a:buNone/>
              <a:defRPr>
                <a:solidFill>
                  <a:srgbClr val="3680CE"/>
                </a:solidFill>
                <a:latin typeface="+mn-lt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endParaRPr lang="en-US"/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0FCF8708-003E-3AF8-FE07-B856B38B66B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686299" y="4819067"/>
            <a:ext cx="2000250" cy="321782"/>
          </a:xfrm>
        </p:spPr>
        <p:txBody>
          <a:bodyPr lIns="0" rIns="0"/>
          <a:lstStyle>
            <a:lvl1pPr>
              <a:buClr>
                <a:schemeClr val="tx2"/>
              </a:buClr>
              <a:defRPr sz="1500" b="0" i="0">
                <a:solidFill>
                  <a:srgbClr val="3680CE"/>
                </a:solidFill>
                <a:latin typeface="+mj-lt"/>
                <a:cs typeface="Univers Condensed" panose="020F0502020204030204" pitchFamily="34" charset="0"/>
              </a:defRPr>
            </a:lvl1pPr>
            <a:lvl2pPr>
              <a:buClr>
                <a:schemeClr val="tx2"/>
              </a:buClr>
              <a:defRPr sz="900">
                <a:solidFill>
                  <a:schemeClr val="tx2"/>
                </a:solidFill>
              </a:defRPr>
            </a:lvl2pPr>
            <a:lvl3pPr>
              <a:defRPr sz="825">
                <a:solidFill>
                  <a:schemeClr val="tx2"/>
                </a:solidFill>
              </a:defRPr>
            </a:lvl3pPr>
            <a:lvl4pPr>
              <a:defRPr sz="788">
                <a:solidFill>
                  <a:schemeClr val="tx2"/>
                </a:solidFill>
              </a:defRPr>
            </a:lvl4pPr>
            <a:lvl5pPr>
              <a:defRPr sz="7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Content Placeholder 6">
            <a:extLst>
              <a:ext uri="{FF2B5EF4-FFF2-40B4-BE49-F238E27FC236}">
                <a16:creationId xmlns:a16="http://schemas.microsoft.com/office/drawing/2014/main" id="{F29F0006-6518-94B5-F8DF-9567AE670120}"/>
              </a:ext>
            </a:extLst>
          </p:cNvPr>
          <p:cNvSpPr>
            <a:spLocks noGrp="1"/>
          </p:cNvSpPr>
          <p:nvPr>
            <p:ph sz="quarter" idx="73" hasCustomPrompt="1"/>
          </p:nvPr>
        </p:nvSpPr>
        <p:spPr>
          <a:xfrm>
            <a:off x="4689205" y="5134655"/>
            <a:ext cx="1997344" cy="504145"/>
          </a:xfrm>
        </p:spPr>
        <p:txBody>
          <a:bodyPr/>
          <a:lstStyle>
            <a:lvl1pPr>
              <a:defRPr sz="1050">
                <a:solidFill>
                  <a:srgbClr val="3680CE"/>
                </a:solidFill>
                <a:latin typeface="+mn-lt"/>
              </a:defRPr>
            </a:lvl1pPr>
            <a:lvl2pPr marL="0" indent="0">
              <a:buNone/>
              <a:defRPr>
                <a:solidFill>
                  <a:srgbClr val="3680CE"/>
                </a:solidFill>
                <a:latin typeface="+mn-lt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endParaRPr lang="en-US"/>
          </a:p>
        </p:txBody>
      </p:sp>
      <p:sp>
        <p:nvSpPr>
          <p:cNvPr id="63" name="Text Placeholder 12">
            <a:extLst>
              <a:ext uri="{FF2B5EF4-FFF2-40B4-BE49-F238E27FC236}">
                <a16:creationId xmlns:a16="http://schemas.microsoft.com/office/drawing/2014/main" id="{B85EDDFD-1D95-77A6-DA9B-FC213DC4A318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917318" y="4819067"/>
            <a:ext cx="2000250" cy="321782"/>
          </a:xfrm>
        </p:spPr>
        <p:txBody>
          <a:bodyPr lIns="0" rIns="0"/>
          <a:lstStyle>
            <a:lvl1pPr>
              <a:buClr>
                <a:schemeClr val="tx2"/>
              </a:buClr>
              <a:defRPr sz="1500" b="0" i="0">
                <a:solidFill>
                  <a:srgbClr val="3680CE"/>
                </a:solidFill>
                <a:latin typeface="+mj-lt"/>
                <a:cs typeface="Univers Condensed" panose="020F0502020204030204" pitchFamily="34" charset="0"/>
              </a:defRPr>
            </a:lvl1pPr>
            <a:lvl2pPr>
              <a:buClr>
                <a:schemeClr val="tx2"/>
              </a:buClr>
              <a:defRPr sz="900">
                <a:solidFill>
                  <a:schemeClr val="tx2"/>
                </a:solidFill>
              </a:defRPr>
            </a:lvl2pPr>
            <a:lvl3pPr>
              <a:defRPr sz="825">
                <a:solidFill>
                  <a:schemeClr val="tx2"/>
                </a:solidFill>
              </a:defRPr>
            </a:lvl3pPr>
            <a:lvl4pPr>
              <a:defRPr sz="788">
                <a:solidFill>
                  <a:schemeClr val="tx2"/>
                </a:solidFill>
              </a:defRPr>
            </a:lvl4pPr>
            <a:lvl5pPr>
              <a:defRPr sz="7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Content Placeholder 6">
            <a:extLst>
              <a:ext uri="{FF2B5EF4-FFF2-40B4-BE49-F238E27FC236}">
                <a16:creationId xmlns:a16="http://schemas.microsoft.com/office/drawing/2014/main" id="{9B42EBC3-56EE-F294-586B-FAD4A3AB9A23}"/>
              </a:ext>
            </a:extLst>
          </p:cNvPr>
          <p:cNvSpPr>
            <a:spLocks noGrp="1"/>
          </p:cNvSpPr>
          <p:nvPr>
            <p:ph sz="quarter" idx="75" hasCustomPrompt="1"/>
          </p:nvPr>
        </p:nvSpPr>
        <p:spPr>
          <a:xfrm>
            <a:off x="6920225" y="5134655"/>
            <a:ext cx="1997344" cy="504145"/>
          </a:xfrm>
        </p:spPr>
        <p:txBody>
          <a:bodyPr/>
          <a:lstStyle>
            <a:lvl1pPr>
              <a:defRPr sz="1050">
                <a:latin typeface="+mn-lt"/>
              </a:defRPr>
            </a:lvl1pPr>
            <a:lvl2pPr marL="0" indent="0">
              <a:buNone/>
              <a:defRPr>
                <a:latin typeface="+mn-lt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endParaRPr lang="en-US"/>
          </a:p>
        </p:txBody>
      </p:sp>
      <p:sp>
        <p:nvSpPr>
          <p:cNvPr id="19" name="Picture Placeholder 50">
            <a:extLst>
              <a:ext uri="{FF2B5EF4-FFF2-40B4-BE49-F238E27FC236}">
                <a16:creationId xmlns:a16="http://schemas.microsoft.com/office/drawing/2014/main" id="{EFF1CD7A-2DC9-0429-2042-00D19F745273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 flipH="1">
            <a:off x="2456714" y="1758006"/>
            <a:ext cx="2000249" cy="2748523"/>
          </a:xfrm>
          <a:prstGeom prst="roundRect">
            <a:avLst>
              <a:gd name="adj" fmla="val 2539"/>
            </a:avLst>
          </a:prstGeom>
          <a:solidFill>
            <a:schemeClr val="bg2"/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50">
            <a:extLst>
              <a:ext uri="{FF2B5EF4-FFF2-40B4-BE49-F238E27FC236}">
                <a16:creationId xmlns:a16="http://schemas.microsoft.com/office/drawing/2014/main" id="{AF907D19-3C2C-61CA-5FAD-498351EDFDA6}"/>
              </a:ext>
            </a:extLst>
          </p:cNvPr>
          <p:cNvSpPr>
            <a:spLocks noGrp="1"/>
          </p:cNvSpPr>
          <p:nvPr>
            <p:ph type="pic" sz="quarter" idx="77"/>
          </p:nvPr>
        </p:nvSpPr>
        <p:spPr>
          <a:xfrm flipH="1">
            <a:off x="4686300" y="1758006"/>
            <a:ext cx="2000249" cy="2748523"/>
          </a:xfrm>
          <a:prstGeom prst="roundRect">
            <a:avLst>
              <a:gd name="adj" fmla="val 2539"/>
            </a:avLst>
          </a:prstGeom>
          <a:solidFill>
            <a:schemeClr val="bg2"/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Picture Placeholder 50">
            <a:extLst>
              <a:ext uri="{FF2B5EF4-FFF2-40B4-BE49-F238E27FC236}">
                <a16:creationId xmlns:a16="http://schemas.microsoft.com/office/drawing/2014/main" id="{A95EDDFD-81FE-BB5B-C823-DDDE109005B1}"/>
              </a:ext>
            </a:extLst>
          </p:cNvPr>
          <p:cNvSpPr>
            <a:spLocks noGrp="1"/>
          </p:cNvSpPr>
          <p:nvPr>
            <p:ph type="pic" sz="quarter" idx="78"/>
          </p:nvPr>
        </p:nvSpPr>
        <p:spPr>
          <a:xfrm flipH="1">
            <a:off x="6915150" y="1758006"/>
            <a:ext cx="2000249" cy="2748523"/>
          </a:xfrm>
          <a:prstGeom prst="roundRect">
            <a:avLst>
              <a:gd name="adj" fmla="val 2539"/>
            </a:avLst>
          </a:prstGeom>
          <a:solidFill>
            <a:schemeClr val="bg2"/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561B79-09DB-0555-DF84-ED0F621263AB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rgbClr val="145798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791954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2 Takeaways Dri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92DBAF2-7F04-EEB4-0E99-13B2CAF811B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1960" y="1219200"/>
            <a:ext cx="4229100" cy="4419600"/>
          </a:xfrm>
          <a:prstGeom prst="roundRect">
            <a:avLst>
              <a:gd name="adj" fmla="val 2070"/>
            </a:avLst>
          </a:prstGeom>
          <a:solidFill>
            <a:srgbClr val="3680CE"/>
          </a:solidFill>
        </p:spPr>
        <p:txBody>
          <a:bodyPr anchor="ctr" anchorCtr="1"/>
          <a:lstStyle>
            <a:lvl1pPr>
              <a:defRPr sz="24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2407C83-F948-D687-213E-CC12FD27FA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600" y="1219200"/>
            <a:ext cx="4229100" cy="4419600"/>
          </a:xfrm>
          <a:prstGeom prst="roundRect">
            <a:avLst>
              <a:gd name="adj" fmla="val 2070"/>
            </a:avLst>
          </a:prstGeom>
          <a:solidFill>
            <a:srgbClr val="3680CE"/>
          </a:solidFill>
        </p:spPr>
        <p:txBody>
          <a:bodyPr anchor="ctr" anchorCtr="1"/>
          <a:lstStyle>
            <a:lvl1pPr>
              <a:defRPr sz="24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18219-54B1-4D59-A8A1-7645862411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87FF8-D69A-1055-CC42-DEABC98D04B9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chemeClr val="tx2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9AE6B21-F576-FEC1-4079-603B4AB92D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4BD708-78CA-BD4B-1F5D-C41DD58C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96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 Divider - Foo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>
            <a:spLocks noGrp="1"/>
          </p:cNvSpPr>
          <p:nvPr>
            <p:ph type="ctrTitle" hasCustomPrompt="1"/>
          </p:nvPr>
        </p:nvSpPr>
        <p:spPr>
          <a:xfrm>
            <a:off x="228597" y="2286597"/>
            <a:ext cx="8686802" cy="228480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lang="en-US" sz="5400" dirty="0">
                <a:solidFill>
                  <a:schemeClr val="accent5"/>
                </a:solidFill>
              </a:defRPr>
            </a:lvl1pPr>
          </a:lstStyle>
          <a:p>
            <a:pPr lvl="0">
              <a:lnSpc>
                <a:spcPts val="5925"/>
              </a:lnSpc>
            </a:pPr>
            <a:r>
              <a:rPr lang="en-US"/>
              <a:t>Divider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E65F5-972D-3712-BDE9-429849440845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chemeClr val="accent5"/>
                </a:solidFill>
                <a:latin typeface="Gilroy Medium" panose="00000600000000000000" pitchFamily="50" charset="0"/>
              </a:rPr>
              <a:pPr algn="r"/>
              <a:t>‹#›</a:t>
            </a:fld>
            <a:endParaRPr lang="en-US" sz="1013">
              <a:solidFill>
                <a:schemeClr val="accent5"/>
              </a:solidFill>
              <a:latin typeface="Gilroy Medium" panose="000006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E11966-EFAB-B202-85DC-CA09C5AA4111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chemeClr val="accent5"/>
                </a:solidFill>
                <a:latin typeface="Gilroy Medium" panose="00000600000000000000" pitchFamily="50" charset="0"/>
              </a:rPr>
              <a:t>CONFIDENTIAL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A42F8D-FD45-1020-AE77-8199A0C7654E}"/>
              </a:ext>
            </a:extLst>
          </p:cNvPr>
          <p:cNvGrpSpPr/>
          <p:nvPr/>
        </p:nvGrpSpPr>
        <p:grpSpPr>
          <a:xfrm>
            <a:off x="0" y="-1204486"/>
            <a:ext cx="9144000" cy="942190"/>
            <a:chOff x="22178" y="-2107474"/>
            <a:chExt cx="12173146" cy="14100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19D273-2584-873C-0535-6C85EA591315}"/>
                </a:ext>
              </a:extLst>
            </p:cNvPr>
            <p:cNvSpPr/>
            <p:nvPr/>
          </p:nvSpPr>
          <p:spPr>
            <a:xfrm>
              <a:off x="22178" y="-2107474"/>
              <a:ext cx="2433029" cy="470017"/>
            </a:xfrm>
            <a:prstGeom prst="rect">
              <a:avLst/>
            </a:prstGeom>
            <a:solidFill>
              <a:srgbClr val="A6C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577CC8-E137-F371-4009-884CF36161C4}"/>
                </a:ext>
              </a:extLst>
            </p:cNvPr>
            <p:cNvSpPr/>
            <p:nvPr/>
          </p:nvSpPr>
          <p:spPr>
            <a:xfrm>
              <a:off x="2461791" y="-2107474"/>
              <a:ext cx="2433029" cy="470017"/>
            </a:xfrm>
            <a:prstGeom prst="rect">
              <a:avLst/>
            </a:prstGeom>
            <a:solidFill>
              <a:srgbClr val="71A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CAC497-AF23-588E-91F9-154DE741A891}"/>
                </a:ext>
              </a:extLst>
            </p:cNvPr>
            <p:cNvSpPr/>
            <p:nvPr/>
          </p:nvSpPr>
          <p:spPr>
            <a:xfrm>
              <a:off x="4890575" y="-2107474"/>
              <a:ext cx="2433029" cy="470017"/>
            </a:xfrm>
            <a:prstGeom prst="rect">
              <a:avLst/>
            </a:prstGeom>
            <a:solidFill>
              <a:srgbClr val="3680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BEA982-B3FB-D392-3292-2CA950BD90F0}"/>
                </a:ext>
              </a:extLst>
            </p:cNvPr>
            <p:cNvSpPr/>
            <p:nvPr/>
          </p:nvSpPr>
          <p:spPr>
            <a:xfrm>
              <a:off x="7329267" y="-2107474"/>
              <a:ext cx="2433029" cy="470017"/>
            </a:xfrm>
            <a:prstGeom prst="rect">
              <a:avLst/>
            </a:prstGeom>
            <a:solidFill>
              <a:srgbClr val="1457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EBD14B-3DDF-E332-200E-E7308C2C1AE0}"/>
                </a:ext>
              </a:extLst>
            </p:cNvPr>
            <p:cNvSpPr/>
            <p:nvPr/>
          </p:nvSpPr>
          <p:spPr>
            <a:xfrm>
              <a:off x="9762295" y="-2107474"/>
              <a:ext cx="2433029" cy="470017"/>
            </a:xfrm>
            <a:prstGeom prst="rect">
              <a:avLst/>
            </a:prstGeom>
            <a:solidFill>
              <a:srgbClr val="0235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0B773D-90CF-5739-25AD-7F426773B3F3}"/>
                </a:ext>
              </a:extLst>
            </p:cNvPr>
            <p:cNvSpPr/>
            <p:nvPr/>
          </p:nvSpPr>
          <p:spPr>
            <a:xfrm>
              <a:off x="22178" y="-1637456"/>
              <a:ext cx="2433029" cy="470016"/>
            </a:xfrm>
            <a:prstGeom prst="rect">
              <a:avLst/>
            </a:prstGeom>
            <a:solidFill>
              <a:srgbClr val="BFDE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D92367-2C65-6CBC-746B-98FEA4E55E5A}"/>
                </a:ext>
              </a:extLst>
            </p:cNvPr>
            <p:cNvSpPr/>
            <p:nvPr/>
          </p:nvSpPr>
          <p:spPr>
            <a:xfrm>
              <a:off x="2461791" y="-1637456"/>
              <a:ext cx="2433029" cy="470016"/>
            </a:xfrm>
            <a:prstGeom prst="rect">
              <a:avLst/>
            </a:prstGeom>
            <a:solidFill>
              <a:srgbClr val="8DBD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90E16E-CE31-49A7-461B-D7A0B24E83A2}"/>
                </a:ext>
              </a:extLst>
            </p:cNvPr>
            <p:cNvSpPr/>
            <p:nvPr/>
          </p:nvSpPr>
          <p:spPr>
            <a:xfrm>
              <a:off x="4890575" y="-1637456"/>
              <a:ext cx="2433029" cy="470016"/>
            </a:xfrm>
            <a:prstGeom prst="rect">
              <a:avLst/>
            </a:prstGeom>
            <a:solidFill>
              <a:srgbClr val="5D91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C10AC1-0A43-8631-16CD-7764F1C7857E}"/>
                </a:ext>
              </a:extLst>
            </p:cNvPr>
            <p:cNvSpPr/>
            <p:nvPr/>
          </p:nvSpPr>
          <p:spPr>
            <a:xfrm>
              <a:off x="7329267" y="-1637456"/>
              <a:ext cx="2433029" cy="470016"/>
            </a:xfrm>
            <a:prstGeom prst="rect">
              <a:avLst/>
            </a:prstGeom>
            <a:solidFill>
              <a:srgbClr val="2B66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3EA04E-7926-0CA3-309A-E149CA3360E5}"/>
                </a:ext>
              </a:extLst>
            </p:cNvPr>
            <p:cNvSpPr/>
            <p:nvPr/>
          </p:nvSpPr>
          <p:spPr>
            <a:xfrm>
              <a:off x="9762295" y="-1637456"/>
              <a:ext cx="2433029" cy="470016"/>
            </a:xfrm>
            <a:prstGeom prst="rect">
              <a:avLst/>
            </a:prstGeom>
            <a:solidFill>
              <a:srgbClr val="0F44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0F44EE-08C7-80E6-562B-899667C69CFD}"/>
                </a:ext>
              </a:extLst>
            </p:cNvPr>
            <p:cNvSpPr/>
            <p:nvPr/>
          </p:nvSpPr>
          <p:spPr>
            <a:xfrm>
              <a:off x="28763" y="-1167440"/>
              <a:ext cx="2433029" cy="470016"/>
            </a:xfrm>
            <a:prstGeom prst="rect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A233AD-D8F8-1A88-D470-F569F2A1D8FC}"/>
                </a:ext>
              </a:extLst>
            </p:cNvPr>
            <p:cNvSpPr/>
            <p:nvPr/>
          </p:nvSpPr>
          <p:spPr>
            <a:xfrm>
              <a:off x="2461791" y="-1167440"/>
              <a:ext cx="2433029" cy="470016"/>
            </a:xfrm>
            <a:prstGeom prst="rect">
              <a:avLst/>
            </a:prstGeom>
            <a:solidFill>
              <a:srgbClr val="FBCB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0B00F3-F0B6-5650-606A-C84EE3FFD33A}"/>
                </a:ext>
              </a:extLst>
            </p:cNvPr>
            <p:cNvSpPr/>
            <p:nvPr/>
          </p:nvSpPr>
          <p:spPr>
            <a:xfrm>
              <a:off x="4890575" y="-1167440"/>
              <a:ext cx="2433029" cy="470016"/>
            </a:xfrm>
            <a:prstGeom prst="rect">
              <a:avLst/>
            </a:prstGeom>
            <a:solidFill>
              <a:srgbClr val="EC9F0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E820D6-2006-4CDA-7018-0C4035E26697}"/>
                </a:ext>
              </a:extLst>
            </p:cNvPr>
            <p:cNvSpPr/>
            <p:nvPr/>
          </p:nvSpPr>
          <p:spPr>
            <a:xfrm>
              <a:off x="7329267" y="-1167440"/>
              <a:ext cx="2433029" cy="470016"/>
            </a:xfrm>
            <a:prstGeom prst="rect">
              <a:avLst/>
            </a:prstGeom>
            <a:solidFill>
              <a:srgbClr val="C67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7D2BBE-9F1F-FCFD-9C6A-89EDE2831FFD}"/>
                </a:ext>
              </a:extLst>
            </p:cNvPr>
            <p:cNvSpPr/>
            <p:nvPr/>
          </p:nvSpPr>
          <p:spPr>
            <a:xfrm>
              <a:off x="9762295" y="-1167440"/>
              <a:ext cx="2433029" cy="470016"/>
            </a:xfrm>
            <a:prstGeom prst="rect">
              <a:avLst/>
            </a:prstGeom>
            <a:solidFill>
              <a:srgbClr val="954F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18418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2 Takeaways Drink">
    <p:bg>
      <p:bgPr>
        <a:solidFill>
          <a:srgbClr val="1457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92DBAF2-7F04-EEB4-0E99-13B2CAF811B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1960" y="1219200"/>
            <a:ext cx="4229100" cy="4419600"/>
          </a:xfrm>
          <a:prstGeom prst="roundRect">
            <a:avLst>
              <a:gd name="adj" fmla="val 2070"/>
            </a:avLst>
          </a:prstGeom>
          <a:solidFill>
            <a:srgbClr val="3680CE"/>
          </a:solidFill>
        </p:spPr>
        <p:txBody>
          <a:bodyPr anchor="ctr" anchorCtr="1"/>
          <a:lstStyle>
            <a:lvl1pPr>
              <a:defRPr sz="24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2407C83-F948-D687-213E-CC12FD27FA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600" y="1219200"/>
            <a:ext cx="4229100" cy="4419600"/>
          </a:xfrm>
          <a:prstGeom prst="roundRect">
            <a:avLst>
              <a:gd name="adj" fmla="val 2070"/>
            </a:avLst>
          </a:prstGeom>
          <a:solidFill>
            <a:srgbClr val="3680CE"/>
          </a:solidFill>
        </p:spPr>
        <p:txBody>
          <a:bodyPr anchor="ctr" anchorCtr="1"/>
          <a:lstStyle>
            <a:lvl1pPr>
              <a:defRPr sz="24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18219-54B1-4D59-A8A1-7645862411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71A9E3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87FF8-D69A-1055-CC42-DEABC98D04B9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71A9E3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rgbClr val="71A9E3"/>
              </a:solidFill>
              <a:latin typeface="+mn-l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9AE6B21-F576-FEC1-4079-603B4AB92D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rgbClr val="71A9E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4BD708-78CA-BD4B-1F5D-C41DD58C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>
            <a:lvl1pPr>
              <a:defRPr>
                <a:solidFill>
                  <a:srgbClr val="71A9E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72B886-E61E-7BB4-B0DD-DC2FF24EAF43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rgbClr val="71A8E3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286513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2 Takeaways Drink">
    <p:bg>
      <p:bgPr>
        <a:solidFill>
          <a:srgbClr val="FBC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92DBAF2-7F04-EEB4-0E99-13B2CAF811B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1960" y="1219200"/>
            <a:ext cx="4229100" cy="4419600"/>
          </a:xfrm>
          <a:prstGeom prst="roundRect">
            <a:avLst>
              <a:gd name="adj" fmla="val 2070"/>
            </a:avLst>
          </a:prstGeom>
          <a:solidFill>
            <a:schemeClr val="accent6"/>
          </a:solidFill>
        </p:spPr>
        <p:txBody>
          <a:bodyPr anchor="ctr" anchorCtr="1"/>
          <a:lstStyle>
            <a:lvl1pPr>
              <a:defRPr sz="24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2407C83-F948-D687-213E-CC12FD27FA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600" y="1219200"/>
            <a:ext cx="4229100" cy="4419600"/>
          </a:xfrm>
          <a:prstGeom prst="roundRect">
            <a:avLst>
              <a:gd name="adj" fmla="val 2070"/>
            </a:avLst>
          </a:prstGeom>
          <a:solidFill>
            <a:schemeClr val="accent6"/>
          </a:solidFill>
        </p:spPr>
        <p:txBody>
          <a:bodyPr anchor="ctr" anchorCtr="1"/>
          <a:lstStyle>
            <a:lvl1pPr>
              <a:defRPr sz="24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18219-54B1-4D59-A8A1-7645862411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C77307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87FF8-D69A-1055-CC42-DEABC98D04B9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C77307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rgbClr val="C77307"/>
              </a:solidFill>
              <a:latin typeface="+mn-l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9AE6B21-F576-FEC1-4079-603B4AB92D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rgbClr val="C77307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4BD708-78CA-BD4B-1F5D-C41DD58C4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>
            <a:lvl1pPr>
              <a:defRPr>
                <a:solidFill>
                  <a:srgbClr val="C77307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60B6A-192B-3529-D749-1EF72AE9094E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rgbClr val="C87307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608324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akeaways Sustainability">
    <p:bg>
      <p:bgPr>
        <a:solidFill>
          <a:srgbClr val="2B6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18219-54B1-4D59-A8A1-7645862411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8DBE28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87FF8-D69A-1055-CC42-DEABC98D04B9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8DBE28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rgbClr val="8DBE28"/>
              </a:solidFill>
              <a:latin typeface="+mn-l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FCBFFC2-1D04-EF48-A388-95DB2B2160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rgbClr val="8DBE28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3D484A-938C-B017-C04F-A83D0A57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>
            <a:lvl1pPr>
              <a:defRPr>
                <a:solidFill>
                  <a:srgbClr val="8DBE28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9819057-E5D7-F5B5-80B8-9D7ACF1BA54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1960" y="1219200"/>
            <a:ext cx="4229100" cy="4419600"/>
          </a:xfrm>
          <a:prstGeom prst="roundRect">
            <a:avLst>
              <a:gd name="adj" fmla="val 2070"/>
            </a:avLst>
          </a:prstGeom>
          <a:solidFill>
            <a:srgbClr val="5D910D"/>
          </a:solidFill>
        </p:spPr>
        <p:txBody>
          <a:bodyPr anchor="ctr" anchorCtr="1"/>
          <a:lstStyle>
            <a:lvl1pPr>
              <a:defRPr sz="24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CD7C8C64-7DA7-695D-77FD-154A303646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600" y="1219200"/>
            <a:ext cx="4229100" cy="4419600"/>
          </a:xfrm>
          <a:prstGeom prst="roundRect">
            <a:avLst>
              <a:gd name="adj" fmla="val 2070"/>
            </a:avLst>
          </a:prstGeom>
          <a:solidFill>
            <a:srgbClr val="5D910D"/>
          </a:solidFill>
        </p:spPr>
        <p:txBody>
          <a:bodyPr anchor="ctr" anchorCtr="1"/>
          <a:lstStyle>
            <a:lvl1pPr>
              <a:defRPr sz="24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28AFB-3CA6-BE65-81A7-B0D1C0919380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rgbClr val="8DBF28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0876404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Takeaways Drink">
    <p:bg>
      <p:bgPr>
        <a:solidFill>
          <a:srgbClr val="F7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2407C83-F948-D687-213E-CC12FD27FA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601" y="1219200"/>
            <a:ext cx="2743196" cy="4419600"/>
          </a:xfrm>
          <a:prstGeom prst="roundRect">
            <a:avLst>
              <a:gd name="adj" fmla="val 2643"/>
            </a:avLst>
          </a:prstGeom>
          <a:solidFill>
            <a:schemeClr val="accent6"/>
          </a:solidFill>
        </p:spPr>
        <p:txBody>
          <a:bodyPr lIns="182880" tIns="457200" rIns="182880" anchor="t" anchorCtr="0"/>
          <a:lstStyle>
            <a:lvl1pPr>
              <a:defRPr sz="15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18219-54B1-4D59-A8A1-7645862411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87FF8-D69A-1055-CC42-DEABC98D04B9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chemeClr val="tx2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AFD69A1-B956-94DD-F040-BB70AF1599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35125E-6F07-0923-0A24-149A306C0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50AA3F9-21A5-E27D-8950-EB829485AA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00402" y="1219200"/>
            <a:ext cx="2743196" cy="4419600"/>
          </a:xfrm>
          <a:prstGeom prst="roundRect">
            <a:avLst>
              <a:gd name="adj" fmla="val 2643"/>
            </a:avLst>
          </a:prstGeom>
          <a:solidFill>
            <a:srgbClr val="3680CE"/>
          </a:solidFill>
        </p:spPr>
        <p:txBody>
          <a:bodyPr lIns="182880" tIns="457200" rIns="182880" anchor="t" anchorCtr="0"/>
          <a:lstStyle>
            <a:lvl1pPr>
              <a:defRPr sz="15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9C0A931-72BC-0356-B06E-B97533061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3" y="1219200"/>
            <a:ext cx="2743196" cy="4419600"/>
          </a:xfrm>
          <a:prstGeom prst="roundRect">
            <a:avLst>
              <a:gd name="adj" fmla="val 2643"/>
            </a:avLst>
          </a:prstGeom>
          <a:solidFill>
            <a:srgbClr val="5D910D"/>
          </a:solidFill>
        </p:spPr>
        <p:txBody>
          <a:bodyPr lIns="182880" tIns="457200" rIns="182880" anchor="t" anchorCtr="0"/>
          <a:lstStyle>
            <a:lvl1pPr>
              <a:defRPr sz="15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04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 Takeaways Drink">
    <p:bg>
      <p:bgPr>
        <a:solidFill>
          <a:srgbClr val="1457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18219-54B1-4D59-A8A1-7645862411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71A9E3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87FF8-D69A-1055-CC42-DEABC98D04B9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71A9E3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rgbClr val="71A9E3"/>
              </a:solidFill>
              <a:latin typeface="+mn-l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AFD69A1-B956-94DD-F040-BB70AF1599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rgbClr val="71A9E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35125E-6F07-0923-0A24-149A306C0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>
            <a:lvl1pPr>
              <a:defRPr>
                <a:solidFill>
                  <a:srgbClr val="71A9E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6EB00219-BEBD-5C89-B7A2-8BF2924CA0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601" y="1219200"/>
            <a:ext cx="2743196" cy="4419600"/>
          </a:xfrm>
          <a:prstGeom prst="roundRect">
            <a:avLst>
              <a:gd name="adj" fmla="val 2643"/>
            </a:avLst>
          </a:prstGeom>
          <a:solidFill>
            <a:srgbClr val="3680CE"/>
          </a:solidFill>
        </p:spPr>
        <p:txBody>
          <a:bodyPr lIns="182880" tIns="457200" rIns="182880" anchor="t" anchorCtr="0"/>
          <a:lstStyle>
            <a:lvl1pPr>
              <a:defRPr sz="15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24670910-9A81-2D2D-9703-E4C8215326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00402" y="1219200"/>
            <a:ext cx="2743196" cy="4419600"/>
          </a:xfrm>
          <a:prstGeom prst="roundRect">
            <a:avLst>
              <a:gd name="adj" fmla="val 2643"/>
            </a:avLst>
          </a:prstGeom>
          <a:solidFill>
            <a:srgbClr val="3680CE"/>
          </a:solidFill>
        </p:spPr>
        <p:txBody>
          <a:bodyPr lIns="182880" tIns="457200" rIns="182880" anchor="t" anchorCtr="0"/>
          <a:lstStyle>
            <a:lvl1pPr>
              <a:defRPr sz="15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5B92538-B221-62A4-867D-B0ABFAAFF5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3" y="1219200"/>
            <a:ext cx="2743196" cy="4419600"/>
          </a:xfrm>
          <a:prstGeom prst="roundRect">
            <a:avLst>
              <a:gd name="adj" fmla="val 2643"/>
            </a:avLst>
          </a:prstGeom>
          <a:solidFill>
            <a:srgbClr val="3680CE"/>
          </a:solidFill>
        </p:spPr>
        <p:txBody>
          <a:bodyPr lIns="182880" tIns="457200" rIns="182880" anchor="t" anchorCtr="0"/>
          <a:lstStyle>
            <a:lvl1pPr>
              <a:defRPr sz="15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52EE75-7A55-5193-C356-31AD2386985E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rgbClr val="71A8E3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25553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Takeaways Food">
    <p:bg>
      <p:bgPr>
        <a:solidFill>
          <a:srgbClr val="FAC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18219-54B1-4D59-A8A1-7645862411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C77307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87FF8-D69A-1055-CC42-DEABC98D04B9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C77307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rgbClr val="C77307"/>
              </a:solidFill>
              <a:latin typeface="+mn-l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A9D29EE-A3C0-3200-A5BC-DB78A9C5B0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rgbClr val="C77307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4A8199-D7C3-8C1A-9917-6F4FFF77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>
            <a:lvl1pPr>
              <a:defRPr>
                <a:solidFill>
                  <a:srgbClr val="C77307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36CBAC9C-3270-8C3D-55F7-B20DEA5AB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601" y="1219200"/>
            <a:ext cx="2743196" cy="4419600"/>
          </a:xfrm>
          <a:prstGeom prst="roundRect">
            <a:avLst>
              <a:gd name="adj" fmla="val 2643"/>
            </a:avLst>
          </a:prstGeom>
          <a:solidFill>
            <a:schemeClr val="accent6"/>
          </a:solidFill>
        </p:spPr>
        <p:txBody>
          <a:bodyPr lIns="182880" tIns="457200" rIns="182880" anchor="t" anchorCtr="0"/>
          <a:lstStyle>
            <a:lvl1pPr>
              <a:defRPr sz="15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345DEAD8-0715-5FF7-F4B8-BBD1F23C74B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00402" y="1219200"/>
            <a:ext cx="2743196" cy="4419600"/>
          </a:xfrm>
          <a:prstGeom prst="roundRect">
            <a:avLst>
              <a:gd name="adj" fmla="val 2643"/>
            </a:avLst>
          </a:prstGeom>
          <a:solidFill>
            <a:schemeClr val="accent6"/>
          </a:solidFill>
        </p:spPr>
        <p:txBody>
          <a:bodyPr lIns="182880" tIns="457200" rIns="182880" anchor="t" anchorCtr="0"/>
          <a:lstStyle>
            <a:lvl1pPr>
              <a:defRPr sz="15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D7025DC-7B04-F2E8-D156-8564266B8BA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3" y="1219200"/>
            <a:ext cx="2743196" cy="4419600"/>
          </a:xfrm>
          <a:prstGeom prst="roundRect">
            <a:avLst>
              <a:gd name="adj" fmla="val 2643"/>
            </a:avLst>
          </a:prstGeom>
          <a:solidFill>
            <a:schemeClr val="accent6"/>
          </a:solidFill>
        </p:spPr>
        <p:txBody>
          <a:bodyPr lIns="182880" tIns="457200" rIns="182880" anchor="t" anchorCtr="0"/>
          <a:lstStyle>
            <a:lvl1pPr>
              <a:defRPr sz="15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D77FFD-F9B9-3CCA-A145-F23B5D2C2FAC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rgbClr val="C87307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683774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Takeaways Sustainability">
    <p:bg>
      <p:bgPr>
        <a:solidFill>
          <a:srgbClr val="2B6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18219-54B1-4D59-A8A1-7645862411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8DBE28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87FF8-D69A-1055-CC42-DEABC98D04B9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8DBE28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rgbClr val="8DBE28"/>
              </a:solidFill>
              <a:latin typeface="+mn-l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BDB4D7A-57BB-0E11-FC7F-92013C566F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724845"/>
            <a:ext cx="8686801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rgbClr val="8DBE28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31805B-212C-F549-0DAA-2648C21BD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475306"/>
          </a:xfrm>
        </p:spPr>
        <p:txBody>
          <a:bodyPr anchor="t" anchorCtr="0"/>
          <a:lstStyle>
            <a:lvl1pPr>
              <a:defRPr>
                <a:solidFill>
                  <a:srgbClr val="8DBE28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81A6BC9-BF07-A15D-90CE-D757CA4F2A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601" y="1219200"/>
            <a:ext cx="2743196" cy="4419600"/>
          </a:xfrm>
          <a:prstGeom prst="roundRect">
            <a:avLst>
              <a:gd name="adj" fmla="val 2643"/>
            </a:avLst>
          </a:prstGeom>
          <a:solidFill>
            <a:srgbClr val="5D910D"/>
          </a:solidFill>
        </p:spPr>
        <p:txBody>
          <a:bodyPr lIns="182880" tIns="457200" rIns="182880" anchor="t" anchorCtr="0"/>
          <a:lstStyle>
            <a:lvl1pPr>
              <a:defRPr sz="15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A223603F-1687-4839-9217-168184E33E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00402" y="1219200"/>
            <a:ext cx="2743196" cy="4419600"/>
          </a:xfrm>
          <a:prstGeom prst="roundRect">
            <a:avLst>
              <a:gd name="adj" fmla="val 2643"/>
            </a:avLst>
          </a:prstGeom>
          <a:solidFill>
            <a:srgbClr val="5D910D"/>
          </a:solidFill>
        </p:spPr>
        <p:txBody>
          <a:bodyPr lIns="182880" tIns="457200" rIns="182880" anchor="t" anchorCtr="0"/>
          <a:lstStyle>
            <a:lvl1pPr>
              <a:defRPr sz="15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DDEBC29-7846-F426-C9E4-2F047B85849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3" y="1219200"/>
            <a:ext cx="2743196" cy="4419600"/>
          </a:xfrm>
          <a:prstGeom prst="roundRect">
            <a:avLst>
              <a:gd name="adj" fmla="val 2643"/>
            </a:avLst>
          </a:prstGeom>
          <a:solidFill>
            <a:srgbClr val="5D910D"/>
          </a:solidFill>
        </p:spPr>
        <p:txBody>
          <a:bodyPr lIns="182880" tIns="457200" rIns="182880" anchor="t" anchorCtr="0"/>
          <a:lstStyle>
            <a:lvl1pPr>
              <a:defRPr sz="1500"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DF73C0-7D1E-F8EF-D558-C4C0DDD9D397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rgbClr val="8DBF28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519382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-Drink">
    <p:bg>
      <p:bgPr>
        <a:solidFill>
          <a:srgbClr val="1457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D77DB0AB-4EF4-F746-7298-F6C3E404002A}"/>
              </a:ext>
            </a:extLst>
          </p:cNvPr>
          <p:cNvSpPr/>
          <p:nvPr/>
        </p:nvSpPr>
        <p:spPr>
          <a:xfrm>
            <a:off x="228600" y="304796"/>
            <a:ext cx="8686799" cy="5829304"/>
          </a:xfrm>
          <a:prstGeom prst="roundRect">
            <a:avLst>
              <a:gd name="adj" fmla="val 2174"/>
            </a:avLst>
          </a:prstGeom>
          <a:solidFill>
            <a:srgbClr val="368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87FF8-D69A-1055-CC42-DEABC98D04B9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71A9E3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rgbClr val="71A9E3"/>
              </a:solidFill>
              <a:latin typeface="+mn-lt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0883ED-E020-7474-C5C0-6DA89FE0E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54192"/>
            <a:ext cx="8237483" cy="605987"/>
          </a:xfrm>
        </p:spPr>
        <p:txBody>
          <a:bodyPr anchor="b" anchorCtr="0"/>
          <a:lstStyle>
            <a:lvl1pPr algn="ctr">
              <a:defRPr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ADD84B5-407E-897A-8FE5-291758A33F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2112579"/>
            <a:ext cx="8237935" cy="3148396"/>
          </a:xfrm>
        </p:spPr>
        <p:txBody>
          <a:bodyPr/>
          <a:lstStyle>
            <a:lvl1pPr algn="ctr">
              <a:lnSpc>
                <a:spcPts val="3000"/>
              </a:lnSpc>
              <a:defRPr lang="en-US" sz="2400" b="1" i="0" kern="120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D43D8-0728-76B9-5BEC-721CBA413DBC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rgbClr val="71A8E3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281456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tement-Food">
    <p:bg>
      <p:bgPr>
        <a:solidFill>
          <a:srgbClr val="FACB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Rounded 6">
            <a:extLst>
              <a:ext uri="{FF2B5EF4-FFF2-40B4-BE49-F238E27FC236}">
                <a16:creationId xmlns:a16="http://schemas.microsoft.com/office/drawing/2014/main" id="{42EAE78A-A977-01CA-A116-2B9E201DFA70}"/>
              </a:ext>
            </a:extLst>
          </p:cNvPr>
          <p:cNvSpPr/>
          <p:nvPr/>
        </p:nvSpPr>
        <p:spPr>
          <a:xfrm>
            <a:off x="228600" y="304796"/>
            <a:ext cx="8686799" cy="5829304"/>
          </a:xfrm>
          <a:prstGeom prst="roundRect">
            <a:avLst>
              <a:gd name="adj" fmla="val 21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87FF8-D69A-1055-CC42-DEABC98D04B9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C77307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rgbClr val="C77307"/>
              </a:solidFill>
              <a:latin typeface="+mn-lt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0883ED-E020-7474-C5C0-6DA89FE0E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54192"/>
            <a:ext cx="8237483" cy="605987"/>
          </a:xfrm>
        </p:spPr>
        <p:txBody>
          <a:bodyPr anchor="b" anchorCtr="0"/>
          <a:lstStyle>
            <a:lvl1pPr algn="ctr">
              <a:defRPr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ADD84B5-407E-897A-8FE5-291758A33F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2112579"/>
            <a:ext cx="8237935" cy="3148396"/>
          </a:xfrm>
        </p:spPr>
        <p:txBody>
          <a:bodyPr/>
          <a:lstStyle>
            <a:lvl1pPr algn="ctr">
              <a:lnSpc>
                <a:spcPts val="3000"/>
              </a:lnSpc>
              <a:defRPr lang="en-US" sz="2400" b="1" i="0" kern="120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81C1A-BF3A-436C-E104-9E52FC208E4A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rgbClr val="C87307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376397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tement-Sustainability">
    <p:bg>
      <p:bgPr>
        <a:solidFill>
          <a:srgbClr val="2B6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Rounded 6">
            <a:extLst>
              <a:ext uri="{FF2B5EF4-FFF2-40B4-BE49-F238E27FC236}">
                <a16:creationId xmlns:a16="http://schemas.microsoft.com/office/drawing/2014/main" id="{AF816B51-0B2B-07F2-FCB3-11207A3D0955}"/>
              </a:ext>
            </a:extLst>
          </p:cNvPr>
          <p:cNvSpPr/>
          <p:nvPr/>
        </p:nvSpPr>
        <p:spPr>
          <a:xfrm>
            <a:off x="228600" y="304796"/>
            <a:ext cx="8686799" cy="5829304"/>
          </a:xfrm>
          <a:prstGeom prst="roundRect">
            <a:avLst>
              <a:gd name="adj" fmla="val 2174"/>
            </a:avLst>
          </a:prstGeom>
          <a:solidFill>
            <a:srgbClr val="5D9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Gilroy Medium" panose="000006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87FF8-D69A-1055-CC42-DEABC98D04B9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8DBE28"/>
                </a:solidFill>
                <a:latin typeface="Gilroy Medium" panose="00000600000000000000" pitchFamily="50" charset="0"/>
              </a:rPr>
              <a:pPr algn="r"/>
              <a:t>‹#›</a:t>
            </a:fld>
            <a:endParaRPr lang="en-US" sz="1013">
              <a:solidFill>
                <a:srgbClr val="8DBE28"/>
              </a:solidFill>
              <a:latin typeface="Gilroy Medium" panose="00000600000000000000" pitchFamily="50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0883ED-E020-7474-C5C0-6DA89FE0E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54192"/>
            <a:ext cx="8237483" cy="605987"/>
          </a:xfrm>
        </p:spPr>
        <p:txBody>
          <a:bodyPr anchor="b" anchorCtr="0"/>
          <a:lstStyle>
            <a:lvl1pPr algn="ctr">
              <a:defRPr b="1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ADD84B5-407E-897A-8FE5-291758A33F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2112579"/>
            <a:ext cx="8237935" cy="3148396"/>
          </a:xfrm>
        </p:spPr>
        <p:txBody>
          <a:bodyPr/>
          <a:lstStyle>
            <a:lvl1pPr algn="ctr">
              <a:lnSpc>
                <a:spcPts val="3000"/>
              </a:lnSpc>
              <a:defRPr lang="en-US" sz="2400" b="1" i="0" kern="120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F998D-D59B-1F7C-942E-1E40A1E67A56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rgbClr val="8DBF28"/>
                </a:solidFill>
                <a:latin typeface="Gilroy Medium" panose="00000600000000000000" pitchFamily="50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1368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 Divider - Sustainability">
    <p:bg>
      <p:bgPr>
        <a:solidFill>
          <a:srgbClr val="5D91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>
            <a:spLocks noGrp="1"/>
          </p:cNvSpPr>
          <p:nvPr>
            <p:ph type="ctrTitle" hasCustomPrompt="1"/>
          </p:nvPr>
        </p:nvSpPr>
        <p:spPr>
          <a:xfrm>
            <a:off x="228597" y="2286597"/>
            <a:ext cx="8686802" cy="228480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lang="en-US" sz="5400" dirty="0">
                <a:solidFill>
                  <a:srgbClr val="0F440D"/>
                </a:solidFill>
              </a:defRPr>
            </a:lvl1pPr>
          </a:lstStyle>
          <a:p>
            <a:pPr lvl="0">
              <a:lnSpc>
                <a:spcPts val="5925"/>
              </a:lnSpc>
            </a:pPr>
            <a:r>
              <a:rPr lang="en-US"/>
              <a:t>Divider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E65F5-972D-3712-BDE9-429849440845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0F440D"/>
                </a:solidFill>
                <a:latin typeface="Gilroy Medium" panose="00000600000000000000" pitchFamily="50" charset="0"/>
              </a:rPr>
              <a:pPr algn="r"/>
              <a:t>‹#›</a:t>
            </a:fld>
            <a:endParaRPr lang="en-US" sz="1013">
              <a:solidFill>
                <a:srgbClr val="0F440D"/>
              </a:solidFill>
              <a:latin typeface="Gilroy Medium" panose="000006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E11966-EFAB-B202-85DC-CA09C5AA4111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rgbClr val="0F440D"/>
                </a:solidFill>
                <a:latin typeface="Gilroy Medium" panose="00000600000000000000" pitchFamily="50" charset="0"/>
              </a:rPr>
              <a:t>CONFIDENTIAL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14B9A5-FB58-9A71-6414-BEBF4B1F0F2E}"/>
              </a:ext>
            </a:extLst>
          </p:cNvPr>
          <p:cNvGrpSpPr/>
          <p:nvPr/>
        </p:nvGrpSpPr>
        <p:grpSpPr>
          <a:xfrm>
            <a:off x="0" y="-1204486"/>
            <a:ext cx="9144000" cy="942190"/>
            <a:chOff x="22178" y="-2107474"/>
            <a:chExt cx="12173146" cy="14100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95ECE8-5DA8-F866-3420-5F3CE342DE8A}"/>
                </a:ext>
              </a:extLst>
            </p:cNvPr>
            <p:cNvSpPr/>
            <p:nvPr/>
          </p:nvSpPr>
          <p:spPr>
            <a:xfrm>
              <a:off x="22178" y="-2107474"/>
              <a:ext cx="2433029" cy="470017"/>
            </a:xfrm>
            <a:prstGeom prst="rect">
              <a:avLst/>
            </a:prstGeom>
            <a:solidFill>
              <a:srgbClr val="A6C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069D75-D039-B5DD-8AD3-576FE5416A95}"/>
                </a:ext>
              </a:extLst>
            </p:cNvPr>
            <p:cNvSpPr/>
            <p:nvPr/>
          </p:nvSpPr>
          <p:spPr>
            <a:xfrm>
              <a:off x="2461791" y="-2107474"/>
              <a:ext cx="2433029" cy="470017"/>
            </a:xfrm>
            <a:prstGeom prst="rect">
              <a:avLst/>
            </a:prstGeom>
            <a:solidFill>
              <a:srgbClr val="71A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B98D7F-52AD-8D84-3521-2E7F86203352}"/>
                </a:ext>
              </a:extLst>
            </p:cNvPr>
            <p:cNvSpPr/>
            <p:nvPr/>
          </p:nvSpPr>
          <p:spPr>
            <a:xfrm>
              <a:off x="4890575" y="-2107474"/>
              <a:ext cx="2433029" cy="470017"/>
            </a:xfrm>
            <a:prstGeom prst="rect">
              <a:avLst/>
            </a:prstGeom>
            <a:solidFill>
              <a:srgbClr val="3680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7BD8B7-0EA8-211E-0FA4-389B9680477E}"/>
                </a:ext>
              </a:extLst>
            </p:cNvPr>
            <p:cNvSpPr/>
            <p:nvPr/>
          </p:nvSpPr>
          <p:spPr>
            <a:xfrm>
              <a:off x="7329267" y="-2107474"/>
              <a:ext cx="2433029" cy="470017"/>
            </a:xfrm>
            <a:prstGeom prst="rect">
              <a:avLst/>
            </a:prstGeom>
            <a:solidFill>
              <a:srgbClr val="1457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00246A-25E4-0F73-A740-AEC49B4E3DA6}"/>
                </a:ext>
              </a:extLst>
            </p:cNvPr>
            <p:cNvSpPr/>
            <p:nvPr/>
          </p:nvSpPr>
          <p:spPr>
            <a:xfrm>
              <a:off x="9762295" y="-2107474"/>
              <a:ext cx="2433029" cy="470017"/>
            </a:xfrm>
            <a:prstGeom prst="rect">
              <a:avLst/>
            </a:prstGeom>
            <a:solidFill>
              <a:srgbClr val="0235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17F129-3242-92C8-6057-D90FE763DCA2}"/>
                </a:ext>
              </a:extLst>
            </p:cNvPr>
            <p:cNvSpPr/>
            <p:nvPr/>
          </p:nvSpPr>
          <p:spPr>
            <a:xfrm>
              <a:off x="22178" y="-1637456"/>
              <a:ext cx="2433029" cy="470016"/>
            </a:xfrm>
            <a:prstGeom prst="rect">
              <a:avLst/>
            </a:prstGeom>
            <a:solidFill>
              <a:srgbClr val="BFDE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35BE8FC-4451-27D0-D345-3D31B4565E8F}"/>
                </a:ext>
              </a:extLst>
            </p:cNvPr>
            <p:cNvSpPr/>
            <p:nvPr/>
          </p:nvSpPr>
          <p:spPr>
            <a:xfrm>
              <a:off x="2461791" y="-1637456"/>
              <a:ext cx="2433029" cy="470016"/>
            </a:xfrm>
            <a:prstGeom prst="rect">
              <a:avLst/>
            </a:prstGeom>
            <a:solidFill>
              <a:srgbClr val="8DBD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8A8E7A-F1F4-E928-A267-92C93713E35D}"/>
                </a:ext>
              </a:extLst>
            </p:cNvPr>
            <p:cNvSpPr/>
            <p:nvPr/>
          </p:nvSpPr>
          <p:spPr>
            <a:xfrm>
              <a:off x="4890575" y="-1637456"/>
              <a:ext cx="2433029" cy="470016"/>
            </a:xfrm>
            <a:prstGeom prst="rect">
              <a:avLst/>
            </a:prstGeom>
            <a:solidFill>
              <a:srgbClr val="5D91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2A9BE32-7A76-0026-F37A-EAA381109217}"/>
                </a:ext>
              </a:extLst>
            </p:cNvPr>
            <p:cNvSpPr/>
            <p:nvPr/>
          </p:nvSpPr>
          <p:spPr>
            <a:xfrm>
              <a:off x="7329267" y="-1637456"/>
              <a:ext cx="2433029" cy="470016"/>
            </a:xfrm>
            <a:prstGeom prst="rect">
              <a:avLst/>
            </a:prstGeom>
            <a:solidFill>
              <a:srgbClr val="2B66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28412D1-5B92-3139-AE86-D49C38CEAD86}"/>
                </a:ext>
              </a:extLst>
            </p:cNvPr>
            <p:cNvSpPr/>
            <p:nvPr/>
          </p:nvSpPr>
          <p:spPr>
            <a:xfrm>
              <a:off x="9762295" y="-1637456"/>
              <a:ext cx="2433029" cy="470016"/>
            </a:xfrm>
            <a:prstGeom prst="rect">
              <a:avLst/>
            </a:prstGeom>
            <a:solidFill>
              <a:srgbClr val="0F44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3CA038C-A6AC-33E5-7729-8CDB678B8FB2}"/>
                </a:ext>
              </a:extLst>
            </p:cNvPr>
            <p:cNvSpPr/>
            <p:nvPr/>
          </p:nvSpPr>
          <p:spPr>
            <a:xfrm>
              <a:off x="28763" y="-1167440"/>
              <a:ext cx="2433029" cy="470016"/>
            </a:xfrm>
            <a:prstGeom prst="rect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DFCD51-E558-F7F4-2E02-88E9E9FD9BF1}"/>
                </a:ext>
              </a:extLst>
            </p:cNvPr>
            <p:cNvSpPr/>
            <p:nvPr/>
          </p:nvSpPr>
          <p:spPr>
            <a:xfrm>
              <a:off x="2461791" y="-1167440"/>
              <a:ext cx="2433029" cy="470016"/>
            </a:xfrm>
            <a:prstGeom prst="rect">
              <a:avLst/>
            </a:prstGeom>
            <a:solidFill>
              <a:srgbClr val="FBCB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A992AE7-9A4C-8593-75B9-D2606DF865EB}"/>
                </a:ext>
              </a:extLst>
            </p:cNvPr>
            <p:cNvSpPr/>
            <p:nvPr/>
          </p:nvSpPr>
          <p:spPr>
            <a:xfrm>
              <a:off x="4890575" y="-1167440"/>
              <a:ext cx="2433029" cy="470016"/>
            </a:xfrm>
            <a:prstGeom prst="rect">
              <a:avLst/>
            </a:prstGeom>
            <a:solidFill>
              <a:srgbClr val="EC9F0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E9C2836-EE8B-CF72-4233-9EC9DDED8D52}"/>
                </a:ext>
              </a:extLst>
            </p:cNvPr>
            <p:cNvSpPr/>
            <p:nvPr/>
          </p:nvSpPr>
          <p:spPr>
            <a:xfrm>
              <a:off x="7329267" y="-1167440"/>
              <a:ext cx="2433029" cy="470016"/>
            </a:xfrm>
            <a:prstGeom prst="rect">
              <a:avLst/>
            </a:prstGeom>
            <a:solidFill>
              <a:srgbClr val="C67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BA64C47-A537-F05D-E667-A1CF358340B8}"/>
                </a:ext>
              </a:extLst>
            </p:cNvPr>
            <p:cNvSpPr/>
            <p:nvPr/>
          </p:nvSpPr>
          <p:spPr>
            <a:xfrm>
              <a:off x="9762295" y="-1167440"/>
              <a:ext cx="2433029" cy="470016"/>
            </a:xfrm>
            <a:prstGeom prst="rect">
              <a:avLst/>
            </a:prstGeom>
            <a:solidFill>
              <a:srgbClr val="954F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66246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peaker-Drinks">
    <p:bg>
      <p:bgPr>
        <a:solidFill>
          <a:srgbClr val="F7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768A4D4-68E3-9BFB-98E5-CEF77698A61F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chemeClr val="tx2"/>
                </a:solidFill>
                <a:latin typeface="Gilroy Medium" panose="00000600000000000000" pitchFamily="50" charset="0"/>
              </a:rPr>
              <a:pPr algn="r"/>
              <a:t>‹#›</a:t>
            </a:fld>
            <a:endParaRPr lang="en-US" sz="1013">
              <a:solidFill>
                <a:schemeClr val="tx2"/>
              </a:solidFill>
              <a:latin typeface="Gilroy Medium" panose="00000600000000000000" pitchFamily="50" charset="0"/>
            </a:endParaRP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A3BD900-1908-6DF8-F80E-38A643313A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42361" y="304801"/>
            <a:ext cx="2766059" cy="5981699"/>
          </a:xfrm>
          <a:prstGeom prst="roundRect">
            <a:avLst>
              <a:gd name="adj" fmla="val 2768"/>
            </a:avLst>
          </a:prstGeom>
          <a:solidFill>
            <a:schemeClr val="bg2"/>
          </a:solidFill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49A6E31-E5CB-3F28-59B9-3D96D39BFE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3201" y="3379788"/>
            <a:ext cx="2362198" cy="2903220"/>
          </a:xfrm>
          <a:prstGeom prst="roundRect">
            <a:avLst>
              <a:gd name="adj" fmla="val 2768"/>
            </a:avLst>
          </a:prstGeom>
          <a:solidFill>
            <a:schemeClr val="bg2"/>
          </a:solidFill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E5E181B-E79B-6204-7F22-50CFDFB5F36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3201" y="301308"/>
            <a:ext cx="2362198" cy="2903220"/>
          </a:xfrm>
          <a:prstGeom prst="roundRect">
            <a:avLst>
              <a:gd name="adj" fmla="val 2768"/>
            </a:avLst>
          </a:prstGeom>
          <a:solidFill>
            <a:schemeClr val="bg2"/>
          </a:solidFill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75ECEBC1-4D75-6F0E-AE6A-47DDF1DEDD9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28600" y="1219200"/>
            <a:ext cx="3070860" cy="44196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13EDE5B-D6DF-5E1F-7A8A-72E394E88D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1" y="724845"/>
            <a:ext cx="3070860" cy="31659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FBFF9F1-6BAC-1DF0-94BB-EBDBD5832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3070860" cy="4753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13F284-07F6-49C2-63C6-86FCBE69BB86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chemeClr val="tx2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655096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-Drinks">
    <p:bg>
      <p:bgPr>
        <a:solidFill>
          <a:srgbClr val="F7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019705-392E-1513-A73C-8B73FBF443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6300" y="304801"/>
            <a:ext cx="4229101" cy="5829300"/>
          </a:xfrm>
          <a:prstGeom prst="roundRect">
            <a:avLst>
              <a:gd name="adj" fmla="val 2768"/>
            </a:avLst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1A0004-CA10-DA61-F4E4-D312BA05E6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0" y="1219200"/>
            <a:ext cx="4229099" cy="2046288"/>
          </a:xfrm>
        </p:spPr>
        <p:txBody>
          <a:bodyPr anchor="b" anchorCtr="0"/>
          <a:lstStyle>
            <a:lvl1pPr>
              <a:lnSpc>
                <a:spcPts val="4050"/>
              </a:lnSpc>
              <a:defRPr lang="en-US" sz="4500" b="0" i="0" kern="1200" cap="all" spc="0" baseline="0" dirty="0" smtClean="0">
                <a:solidFill>
                  <a:schemeClr val="tx2"/>
                </a:solidFill>
                <a:latin typeface="+mj-lt"/>
                <a:ea typeface="+mj-ea"/>
                <a:cs typeface="Gilroy Medium" panose="00000600000000000000" pitchFamily="50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C46249-F69C-ED78-2123-48CEFF2424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0" y="3379788"/>
            <a:ext cx="4229100" cy="534987"/>
          </a:xfrm>
        </p:spPr>
        <p:txBody>
          <a:bodyPr/>
          <a:lstStyle>
            <a:lvl1pPr>
              <a:defRPr lang="en-US" sz="1350" b="1" i="0" kern="1200" dirty="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27CE26B-FE56-D52E-D936-DE13DCDBD4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4029076"/>
            <a:ext cx="4229099" cy="2109258"/>
          </a:xfr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+mn-lt"/>
              </a:defRPr>
            </a:lvl1pPr>
            <a:lvl2pPr>
              <a:defRPr sz="1050">
                <a:solidFill>
                  <a:schemeClr val="tx2"/>
                </a:solidFill>
                <a:latin typeface="+mn-lt"/>
              </a:defRPr>
            </a:lvl2pPr>
            <a:lvl3pPr>
              <a:defRPr sz="900">
                <a:solidFill>
                  <a:schemeClr val="tx2"/>
                </a:solidFill>
                <a:latin typeface="+mn-lt"/>
              </a:defRPr>
            </a:lvl3pPr>
            <a:lvl4pPr>
              <a:defRPr sz="825">
                <a:solidFill>
                  <a:schemeClr val="tx2"/>
                </a:solidFill>
                <a:latin typeface="+mn-lt"/>
              </a:defRPr>
            </a:lvl4pPr>
            <a:lvl5pPr>
              <a:defRPr sz="788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8A4D4-68E3-9BFB-98E5-CEF77698A61F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chemeClr val="tx2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824375-C552-8786-CB9F-47605F890443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chemeClr val="tx2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899628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dline-Drinks">
    <p:bg>
      <p:bgPr>
        <a:solidFill>
          <a:srgbClr val="3680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CDE6CA2-CEA1-4A7E-3B9D-7B997AF6C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597" y="533584"/>
            <a:ext cx="631550" cy="749808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1A0004-CA10-DA61-F4E4-D312BA05E6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1" y="2493781"/>
            <a:ext cx="3675185" cy="2046288"/>
          </a:xfrm>
        </p:spPr>
        <p:txBody>
          <a:bodyPr anchor="b" anchorCtr="0"/>
          <a:lstStyle>
            <a:lvl1pPr>
              <a:lnSpc>
                <a:spcPts val="4050"/>
              </a:lnSpc>
              <a:defRPr lang="en-US" sz="4500" b="0" i="0" kern="1200" cap="all" spc="0" baseline="0" dirty="0" smtClean="0">
                <a:solidFill>
                  <a:schemeClr val="tx2"/>
                </a:solidFill>
                <a:latin typeface="+mj-lt"/>
                <a:ea typeface="+mj-ea"/>
                <a:cs typeface="Gilroy Medium" panose="00000600000000000000" pitchFamily="50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C46249-F69C-ED78-2123-48CEFF2424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1" y="4654370"/>
            <a:ext cx="3675185" cy="534987"/>
          </a:xfrm>
        </p:spPr>
        <p:txBody>
          <a:bodyPr/>
          <a:lstStyle>
            <a:lvl1pPr>
              <a:defRPr lang="en-US" sz="1350" b="1" i="0" kern="1200" dirty="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8A4D4-68E3-9BFB-98E5-CEF77698A61F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chemeClr val="tx2"/>
                </a:solidFill>
                <a:latin typeface="Gilroy Medium" panose="00000600000000000000" pitchFamily="50" charset="0"/>
              </a:rPr>
              <a:pPr algn="r"/>
              <a:t>‹#›</a:t>
            </a:fld>
            <a:endParaRPr lang="en-US" sz="1013">
              <a:solidFill>
                <a:schemeClr val="tx2"/>
              </a:solidFill>
              <a:latin typeface="Gilroy Medium" panose="00000600000000000000" pitchFamily="50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F7A221-4131-F79E-81DD-572AEAE896D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86042" y="0"/>
            <a:ext cx="4457958" cy="6858000"/>
          </a:xfrm>
        </p:spPr>
        <p:txBody>
          <a:bodyPr/>
          <a:lstStyle>
            <a:lvl1pPr>
              <a:defRPr>
                <a:latin typeface="Gilroy Medium" panose="00000600000000000000" pitchFamily="50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750146-5407-885A-1DA5-4D48D4540FB6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chemeClr val="tx2"/>
                </a:solidFill>
                <a:latin typeface="Gilroy Medium" panose="00000600000000000000" pitchFamily="50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6796907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dline-Food">
    <p:bg>
      <p:bgPr>
        <a:solidFill>
          <a:srgbClr val="EB9F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1A0004-CA10-DA61-F4E4-D312BA05E6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1" y="2493781"/>
            <a:ext cx="3675185" cy="2046288"/>
          </a:xfrm>
        </p:spPr>
        <p:txBody>
          <a:bodyPr anchor="b" anchorCtr="0"/>
          <a:lstStyle>
            <a:lvl1pPr>
              <a:lnSpc>
                <a:spcPts val="4050"/>
              </a:lnSpc>
              <a:defRPr lang="en-US" sz="4500" b="0" i="0" kern="1200" cap="all" spc="0" baseline="0" dirty="0" smtClean="0">
                <a:solidFill>
                  <a:schemeClr val="accent5"/>
                </a:solidFill>
                <a:latin typeface="+mj-lt"/>
                <a:ea typeface="+mj-ea"/>
                <a:cs typeface="Gilroy Medium" panose="00000600000000000000" pitchFamily="50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C46249-F69C-ED78-2123-48CEFF2424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1" y="4654370"/>
            <a:ext cx="3675185" cy="534987"/>
          </a:xfrm>
        </p:spPr>
        <p:txBody>
          <a:bodyPr/>
          <a:lstStyle>
            <a:lvl1pPr>
              <a:defRPr lang="en-US" sz="1350" b="1" i="0" kern="1200" dirty="0" smtClean="0">
                <a:solidFill>
                  <a:schemeClr val="accent5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8A4D4-68E3-9BFB-98E5-CEF77698A61F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chemeClr val="accent5"/>
                </a:solidFill>
                <a:latin typeface="Gilroy Medium" panose="00000600000000000000" pitchFamily="50" charset="0"/>
              </a:rPr>
              <a:pPr algn="r"/>
              <a:t>‹#›</a:t>
            </a:fld>
            <a:endParaRPr lang="en-US" sz="1013">
              <a:solidFill>
                <a:schemeClr val="accent5"/>
              </a:solidFill>
              <a:latin typeface="Gilroy Medium" panose="00000600000000000000" pitchFamily="50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069351-62B8-28BA-A060-42DE4C1E63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86042" y="0"/>
            <a:ext cx="4457958" cy="6858000"/>
          </a:xfrm>
        </p:spPr>
        <p:txBody>
          <a:bodyPr/>
          <a:lstStyle>
            <a:lvl1pPr>
              <a:defRPr>
                <a:latin typeface="Gilroy Medium" panose="00000600000000000000" pitchFamily="50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CBBC66A-E42E-141A-B875-897701025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596" y="415635"/>
            <a:ext cx="632651" cy="7498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E9405B-8BB8-B3A9-F0DC-AF79291CF3E0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rgbClr val="954F07"/>
                </a:solidFill>
                <a:latin typeface="Gilroy Medium" panose="00000600000000000000" pitchFamily="50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540289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adline-Sustainability">
    <p:bg>
      <p:bgPr>
        <a:solidFill>
          <a:srgbClr val="5D91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1A0004-CA10-DA61-F4E4-D312BA05E6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1" y="2493781"/>
            <a:ext cx="3675185" cy="2046288"/>
          </a:xfrm>
        </p:spPr>
        <p:txBody>
          <a:bodyPr anchor="b" anchorCtr="0"/>
          <a:lstStyle>
            <a:lvl1pPr>
              <a:lnSpc>
                <a:spcPts val="4050"/>
              </a:lnSpc>
              <a:defRPr lang="en-US" sz="4500" b="0" i="0" kern="1200" cap="all" spc="0" baseline="0" dirty="0" smtClean="0">
                <a:solidFill>
                  <a:srgbClr val="0F440D"/>
                </a:solidFill>
                <a:latin typeface="+mj-lt"/>
                <a:ea typeface="+mj-ea"/>
                <a:cs typeface="Gilroy Medium" panose="00000600000000000000" pitchFamily="50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C46249-F69C-ED78-2123-48CEFF2424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1" y="4654370"/>
            <a:ext cx="3675185" cy="534987"/>
          </a:xfrm>
        </p:spPr>
        <p:txBody>
          <a:bodyPr/>
          <a:lstStyle>
            <a:lvl1pPr>
              <a:defRPr lang="en-US" sz="1350" b="1" i="0" kern="1200" dirty="0" smtClean="0">
                <a:solidFill>
                  <a:srgbClr val="0F440D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8A4D4-68E3-9BFB-98E5-CEF77698A61F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0F440D"/>
                </a:solidFill>
                <a:latin typeface="Gilroy Medium" panose="00000600000000000000" pitchFamily="50" charset="0"/>
              </a:rPr>
              <a:pPr algn="r"/>
              <a:t>‹#›</a:t>
            </a:fld>
            <a:endParaRPr lang="en-US" sz="1013">
              <a:solidFill>
                <a:srgbClr val="0F440D"/>
              </a:solidFill>
              <a:latin typeface="Gilroy Medium" panose="00000600000000000000" pitchFamily="50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DDDE28-076A-30B3-3A87-D22CCDE420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86042" y="0"/>
            <a:ext cx="4457958" cy="6858000"/>
          </a:xfrm>
        </p:spPr>
        <p:txBody>
          <a:bodyPr/>
          <a:lstStyle>
            <a:lvl1pPr>
              <a:defRPr>
                <a:latin typeface="Gilroy Medium" panose="00000600000000000000" pitchFamily="50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2303132-93C3-B58B-51CF-9C0FED720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597" y="498078"/>
            <a:ext cx="494029" cy="748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F7EF99-1424-2925-FC60-5D8A1725D736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rgbClr val="0F440D"/>
                </a:solidFill>
                <a:latin typeface="Gilroy Medium" panose="00000600000000000000" pitchFamily="50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6971756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Illustration+Statement Drink">
    <p:bg>
      <p:bgPr>
        <a:solidFill>
          <a:srgbClr val="3680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1A0004-CA10-DA61-F4E4-D312BA05E6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0" y="2493781"/>
            <a:ext cx="5084379" cy="2046288"/>
          </a:xfrm>
        </p:spPr>
        <p:txBody>
          <a:bodyPr anchor="b" anchorCtr="0"/>
          <a:lstStyle>
            <a:lvl1pPr>
              <a:lnSpc>
                <a:spcPts val="4050"/>
              </a:lnSpc>
              <a:defRPr lang="en-US" sz="4500" b="0" i="0" kern="1200" cap="all" spc="0" baseline="0" dirty="0" smtClean="0">
                <a:solidFill>
                  <a:srgbClr val="02355A"/>
                </a:solidFill>
                <a:latin typeface="+mj-lt"/>
                <a:ea typeface="+mj-ea"/>
                <a:cs typeface="Gilroy Medium" panose="00000600000000000000" pitchFamily="50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8A4D4-68E3-9BFB-98E5-CEF77698A61F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02355A"/>
                </a:solidFill>
                <a:latin typeface="Gilroy Medium" panose="00000600000000000000" pitchFamily="50" charset="0"/>
              </a:rPr>
              <a:pPr algn="r"/>
              <a:t>‹#›</a:t>
            </a:fld>
            <a:endParaRPr lang="en-US" sz="1013">
              <a:solidFill>
                <a:srgbClr val="02355A"/>
              </a:solidFill>
              <a:latin typeface="Gilroy Medium" panose="00000600000000000000" pitchFamily="50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5E3C74-62A8-FD83-1DC8-BB3B9116668E}"/>
              </a:ext>
            </a:extLst>
          </p:cNvPr>
          <p:cNvGrpSpPr/>
          <p:nvPr/>
        </p:nvGrpSpPr>
        <p:grpSpPr>
          <a:xfrm>
            <a:off x="0" y="-1204486"/>
            <a:ext cx="9144000" cy="942190"/>
            <a:chOff x="22178" y="-2107474"/>
            <a:chExt cx="12173146" cy="14100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9FE147A-DF98-1FFB-AAC8-F8BF89D19AFD}"/>
                </a:ext>
              </a:extLst>
            </p:cNvPr>
            <p:cNvSpPr/>
            <p:nvPr/>
          </p:nvSpPr>
          <p:spPr>
            <a:xfrm>
              <a:off x="22178" y="-2107474"/>
              <a:ext cx="2433029" cy="470017"/>
            </a:xfrm>
            <a:prstGeom prst="rect">
              <a:avLst/>
            </a:prstGeom>
            <a:solidFill>
              <a:srgbClr val="A6C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B39FBE2-FA4B-A232-3522-26410EFE3610}"/>
                </a:ext>
              </a:extLst>
            </p:cNvPr>
            <p:cNvSpPr/>
            <p:nvPr/>
          </p:nvSpPr>
          <p:spPr>
            <a:xfrm>
              <a:off x="2461791" y="-2107474"/>
              <a:ext cx="2433029" cy="470017"/>
            </a:xfrm>
            <a:prstGeom prst="rect">
              <a:avLst/>
            </a:prstGeom>
            <a:solidFill>
              <a:srgbClr val="71A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B6171E-59A2-A3AC-0402-04B662D42C92}"/>
                </a:ext>
              </a:extLst>
            </p:cNvPr>
            <p:cNvSpPr/>
            <p:nvPr/>
          </p:nvSpPr>
          <p:spPr>
            <a:xfrm>
              <a:off x="4890575" y="-2107474"/>
              <a:ext cx="2433029" cy="470017"/>
            </a:xfrm>
            <a:prstGeom prst="rect">
              <a:avLst/>
            </a:prstGeom>
            <a:solidFill>
              <a:srgbClr val="3680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A3FEE7-C19E-73E0-C49F-FF8172C5F6AE}"/>
                </a:ext>
              </a:extLst>
            </p:cNvPr>
            <p:cNvSpPr/>
            <p:nvPr/>
          </p:nvSpPr>
          <p:spPr>
            <a:xfrm>
              <a:off x="7329267" y="-2107474"/>
              <a:ext cx="2433029" cy="470017"/>
            </a:xfrm>
            <a:prstGeom prst="rect">
              <a:avLst/>
            </a:prstGeom>
            <a:solidFill>
              <a:srgbClr val="1457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610849C-7A3C-015C-2A5C-03A08479A7CC}"/>
                </a:ext>
              </a:extLst>
            </p:cNvPr>
            <p:cNvSpPr/>
            <p:nvPr/>
          </p:nvSpPr>
          <p:spPr>
            <a:xfrm>
              <a:off x="9762295" y="-2107474"/>
              <a:ext cx="2433029" cy="470017"/>
            </a:xfrm>
            <a:prstGeom prst="rect">
              <a:avLst/>
            </a:prstGeom>
            <a:solidFill>
              <a:srgbClr val="0235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6CC6D4-A86E-6070-ECC5-ACDCE3A45BA5}"/>
                </a:ext>
              </a:extLst>
            </p:cNvPr>
            <p:cNvSpPr/>
            <p:nvPr/>
          </p:nvSpPr>
          <p:spPr>
            <a:xfrm>
              <a:off x="22178" y="-1637456"/>
              <a:ext cx="2433029" cy="470016"/>
            </a:xfrm>
            <a:prstGeom prst="rect">
              <a:avLst/>
            </a:prstGeom>
            <a:solidFill>
              <a:srgbClr val="BFDE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5813E3-7961-976B-A998-0BDC2C6ECFF4}"/>
                </a:ext>
              </a:extLst>
            </p:cNvPr>
            <p:cNvSpPr/>
            <p:nvPr/>
          </p:nvSpPr>
          <p:spPr>
            <a:xfrm>
              <a:off x="2461791" y="-1637456"/>
              <a:ext cx="2433029" cy="470016"/>
            </a:xfrm>
            <a:prstGeom prst="rect">
              <a:avLst/>
            </a:prstGeom>
            <a:solidFill>
              <a:srgbClr val="8DBD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79734E-875A-820A-70DC-388AD622C376}"/>
                </a:ext>
              </a:extLst>
            </p:cNvPr>
            <p:cNvSpPr/>
            <p:nvPr/>
          </p:nvSpPr>
          <p:spPr>
            <a:xfrm>
              <a:off x="4890575" y="-1637456"/>
              <a:ext cx="2433029" cy="470016"/>
            </a:xfrm>
            <a:prstGeom prst="rect">
              <a:avLst/>
            </a:prstGeom>
            <a:solidFill>
              <a:srgbClr val="5D91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6912B5-A4C6-202F-08B2-260B73D02DEF}"/>
                </a:ext>
              </a:extLst>
            </p:cNvPr>
            <p:cNvSpPr/>
            <p:nvPr/>
          </p:nvSpPr>
          <p:spPr>
            <a:xfrm>
              <a:off x="7329267" y="-1637456"/>
              <a:ext cx="2433029" cy="470016"/>
            </a:xfrm>
            <a:prstGeom prst="rect">
              <a:avLst/>
            </a:prstGeom>
            <a:solidFill>
              <a:srgbClr val="2B66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F454DB-2465-CD9B-766A-9BA0DFB8EA3A}"/>
                </a:ext>
              </a:extLst>
            </p:cNvPr>
            <p:cNvSpPr/>
            <p:nvPr/>
          </p:nvSpPr>
          <p:spPr>
            <a:xfrm>
              <a:off x="9762295" y="-1637456"/>
              <a:ext cx="2433029" cy="470016"/>
            </a:xfrm>
            <a:prstGeom prst="rect">
              <a:avLst/>
            </a:prstGeom>
            <a:solidFill>
              <a:srgbClr val="0F44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3AD0AE-BE4E-88D4-065C-66A869EB01E9}"/>
                </a:ext>
              </a:extLst>
            </p:cNvPr>
            <p:cNvSpPr/>
            <p:nvPr/>
          </p:nvSpPr>
          <p:spPr>
            <a:xfrm>
              <a:off x="28763" y="-1167440"/>
              <a:ext cx="2433029" cy="470016"/>
            </a:xfrm>
            <a:prstGeom prst="rect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BD0447-67EF-C6A5-5442-DACAE8B3FE10}"/>
                </a:ext>
              </a:extLst>
            </p:cNvPr>
            <p:cNvSpPr/>
            <p:nvPr/>
          </p:nvSpPr>
          <p:spPr>
            <a:xfrm>
              <a:off x="2461791" y="-1167440"/>
              <a:ext cx="2433029" cy="470016"/>
            </a:xfrm>
            <a:prstGeom prst="rect">
              <a:avLst/>
            </a:prstGeom>
            <a:solidFill>
              <a:srgbClr val="FBCB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19E83C-F735-32AF-5A55-C911CB79DE37}"/>
                </a:ext>
              </a:extLst>
            </p:cNvPr>
            <p:cNvSpPr/>
            <p:nvPr/>
          </p:nvSpPr>
          <p:spPr>
            <a:xfrm>
              <a:off x="4890575" y="-1167440"/>
              <a:ext cx="2433029" cy="470016"/>
            </a:xfrm>
            <a:prstGeom prst="rect">
              <a:avLst/>
            </a:prstGeom>
            <a:solidFill>
              <a:srgbClr val="EC9F0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8ACA55-05E3-DAB2-87B4-B312A957AA8B}"/>
                </a:ext>
              </a:extLst>
            </p:cNvPr>
            <p:cNvSpPr/>
            <p:nvPr/>
          </p:nvSpPr>
          <p:spPr>
            <a:xfrm>
              <a:off x="7329267" y="-1167440"/>
              <a:ext cx="2433029" cy="470016"/>
            </a:xfrm>
            <a:prstGeom prst="rect">
              <a:avLst/>
            </a:prstGeom>
            <a:solidFill>
              <a:srgbClr val="C67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A2291E-CA9B-6963-80D3-02A4ABAA0649}"/>
                </a:ext>
              </a:extLst>
            </p:cNvPr>
            <p:cNvSpPr/>
            <p:nvPr/>
          </p:nvSpPr>
          <p:spPr>
            <a:xfrm>
              <a:off x="9762295" y="-1167440"/>
              <a:ext cx="2433029" cy="470016"/>
            </a:xfrm>
            <a:prstGeom prst="rect">
              <a:avLst/>
            </a:prstGeom>
            <a:solidFill>
              <a:srgbClr val="954F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F30E4F8F-C6C8-F57D-0CDA-4E4AE1731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3342" b="34504"/>
          <a:stretch>
            <a:fillRect/>
          </a:stretch>
        </p:blipFill>
        <p:spPr>
          <a:xfrm>
            <a:off x="6402603" y="535327"/>
            <a:ext cx="2741397" cy="6286381"/>
          </a:xfrm>
          <a:custGeom>
            <a:avLst/>
            <a:gdLst>
              <a:gd name="connsiteX0" fmla="*/ 0 w 3655196"/>
              <a:gd name="connsiteY0" fmla="*/ 0 h 6286381"/>
              <a:gd name="connsiteX1" fmla="*/ 3655196 w 3655196"/>
              <a:gd name="connsiteY1" fmla="*/ 0 h 6286381"/>
              <a:gd name="connsiteX2" fmla="*/ 3655196 w 3655196"/>
              <a:gd name="connsiteY2" fmla="*/ 6286381 h 6286381"/>
              <a:gd name="connsiteX3" fmla="*/ 0 w 3655196"/>
              <a:gd name="connsiteY3" fmla="*/ 6286381 h 6286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5196" h="6286381">
                <a:moveTo>
                  <a:pt x="0" y="0"/>
                </a:moveTo>
                <a:lnTo>
                  <a:pt x="3655196" y="0"/>
                </a:lnTo>
                <a:lnTo>
                  <a:pt x="3655196" y="6286381"/>
                </a:lnTo>
                <a:lnTo>
                  <a:pt x="0" y="6286381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E548BC-7DFB-3A37-F824-E7E7F7C1D8D8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chemeClr val="tx2"/>
                </a:solidFill>
                <a:latin typeface="Gilroy Medium" panose="00000600000000000000" pitchFamily="50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252284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Illustration+Statement Foo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1A0004-CA10-DA61-F4E4-D312BA05E6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597" y="2493781"/>
            <a:ext cx="5084379" cy="2046288"/>
          </a:xfrm>
        </p:spPr>
        <p:txBody>
          <a:bodyPr anchor="b" anchorCtr="0"/>
          <a:lstStyle>
            <a:lvl1pPr>
              <a:lnSpc>
                <a:spcPts val="4050"/>
              </a:lnSpc>
              <a:defRPr lang="en-US" sz="4500" b="0" i="0" kern="1200" cap="all" spc="0" baseline="0" dirty="0" smtClean="0">
                <a:solidFill>
                  <a:schemeClr val="accent5"/>
                </a:solidFill>
                <a:latin typeface="+mj-lt"/>
                <a:ea typeface="+mj-ea"/>
                <a:cs typeface="Gilroy Medium" panose="00000600000000000000" pitchFamily="50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8A4D4-68E3-9BFB-98E5-CEF77698A61F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954F07"/>
                </a:solidFill>
                <a:latin typeface="Gilroy Medium" panose="00000600000000000000" pitchFamily="50" charset="0"/>
              </a:rPr>
              <a:pPr algn="r"/>
              <a:t>‹#›</a:t>
            </a:fld>
            <a:endParaRPr lang="en-US" sz="1013">
              <a:solidFill>
                <a:srgbClr val="954F07"/>
              </a:solidFill>
              <a:latin typeface="Gilroy Medium" panose="00000600000000000000" pitchFamily="50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4262262-1774-13E8-18F1-4C24C4D04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2472" b="15247"/>
          <a:stretch>
            <a:fillRect/>
          </a:stretch>
        </p:blipFill>
        <p:spPr>
          <a:xfrm>
            <a:off x="5809845" y="406559"/>
            <a:ext cx="3334155" cy="6451443"/>
          </a:xfrm>
          <a:custGeom>
            <a:avLst/>
            <a:gdLst>
              <a:gd name="connsiteX0" fmla="*/ 0 w 4445540"/>
              <a:gd name="connsiteY0" fmla="*/ 0 h 6451443"/>
              <a:gd name="connsiteX1" fmla="*/ 4445540 w 4445540"/>
              <a:gd name="connsiteY1" fmla="*/ 0 h 6451443"/>
              <a:gd name="connsiteX2" fmla="*/ 4445540 w 4445540"/>
              <a:gd name="connsiteY2" fmla="*/ 6451443 h 6451443"/>
              <a:gd name="connsiteX3" fmla="*/ 0 w 4445540"/>
              <a:gd name="connsiteY3" fmla="*/ 6451443 h 645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540" h="6451443">
                <a:moveTo>
                  <a:pt x="0" y="0"/>
                </a:moveTo>
                <a:lnTo>
                  <a:pt x="4445540" y="0"/>
                </a:lnTo>
                <a:lnTo>
                  <a:pt x="4445540" y="6451443"/>
                </a:lnTo>
                <a:lnTo>
                  <a:pt x="0" y="6451443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E64CEC-D9C3-D330-8F47-628A92E9ABC1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chemeClr val="accent5"/>
                </a:solidFill>
                <a:latin typeface="Gilroy Medium" panose="00000600000000000000" pitchFamily="50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973694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Illustration+Statement Sustainability">
    <p:bg>
      <p:bgPr>
        <a:solidFill>
          <a:srgbClr val="5D91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1A0004-CA10-DA61-F4E4-D312BA05E6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600" y="2493781"/>
            <a:ext cx="5084379" cy="2046288"/>
          </a:xfrm>
        </p:spPr>
        <p:txBody>
          <a:bodyPr anchor="b" anchorCtr="0"/>
          <a:lstStyle>
            <a:lvl1pPr>
              <a:lnSpc>
                <a:spcPts val="4050"/>
              </a:lnSpc>
              <a:defRPr lang="en-US" sz="4500" b="0" i="0" kern="1200" cap="all" spc="0" baseline="0" dirty="0" smtClean="0">
                <a:solidFill>
                  <a:srgbClr val="0F440D"/>
                </a:solidFill>
                <a:latin typeface="+mj-lt"/>
                <a:ea typeface="+mj-ea"/>
                <a:cs typeface="Gilroy Medium" panose="00000600000000000000" pitchFamily="50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8A4D4-68E3-9BFB-98E5-CEF77698A61F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0F440D"/>
                </a:solidFill>
                <a:latin typeface="Gilroy Medium" panose="00000600000000000000" pitchFamily="50" charset="0"/>
              </a:rPr>
              <a:pPr algn="r"/>
              <a:t>‹#›</a:t>
            </a:fld>
            <a:endParaRPr lang="en-US" sz="1013">
              <a:solidFill>
                <a:srgbClr val="0F440D"/>
              </a:solidFill>
              <a:latin typeface="Gilroy Medium" panose="00000600000000000000" pitchFamily="50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992C8F-E863-9E35-C58E-E69B29BCE7C5}"/>
              </a:ext>
            </a:extLst>
          </p:cNvPr>
          <p:cNvGrpSpPr/>
          <p:nvPr/>
        </p:nvGrpSpPr>
        <p:grpSpPr>
          <a:xfrm>
            <a:off x="0" y="-1204486"/>
            <a:ext cx="9144000" cy="942190"/>
            <a:chOff x="22178" y="-2107474"/>
            <a:chExt cx="12173146" cy="141005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B9EA9B-B121-07D6-DA17-69EB2FC2C45E}"/>
                </a:ext>
              </a:extLst>
            </p:cNvPr>
            <p:cNvSpPr/>
            <p:nvPr/>
          </p:nvSpPr>
          <p:spPr>
            <a:xfrm>
              <a:off x="22178" y="-2107474"/>
              <a:ext cx="2433029" cy="470017"/>
            </a:xfrm>
            <a:prstGeom prst="rect">
              <a:avLst/>
            </a:prstGeom>
            <a:solidFill>
              <a:srgbClr val="A6C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A9AC18F-D271-417A-EFA9-505D18AF9CBC}"/>
                </a:ext>
              </a:extLst>
            </p:cNvPr>
            <p:cNvSpPr/>
            <p:nvPr/>
          </p:nvSpPr>
          <p:spPr>
            <a:xfrm>
              <a:off x="2461791" y="-2107474"/>
              <a:ext cx="2433029" cy="470017"/>
            </a:xfrm>
            <a:prstGeom prst="rect">
              <a:avLst/>
            </a:prstGeom>
            <a:solidFill>
              <a:srgbClr val="71A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21B7882-06F4-ADD5-2804-7A2EE96783B7}"/>
                </a:ext>
              </a:extLst>
            </p:cNvPr>
            <p:cNvSpPr/>
            <p:nvPr/>
          </p:nvSpPr>
          <p:spPr>
            <a:xfrm>
              <a:off x="4890575" y="-2107474"/>
              <a:ext cx="2433029" cy="470017"/>
            </a:xfrm>
            <a:prstGeom prst="rect">
              <a:avLst/>
            </a:prstGeom>
            <a:solidFill>
              <a:srgbClr val="3680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B582DD-2EDF-4FCA-46E8-A9BE1CF51488}"/>
                </a:ext>
              </a:extLst>
            </p:cNvPr>
            <p:cNvSpPr/>
            <p:nvPr/>
          </p:nvSpPr>
          <p:spPr>
            <a:xfrm>
              <a:off x="7329267" y="-2107474"/>
              <a:ext cx="2433029" cy="470017"/>
            </a:xfrm>
            <a:prstGeom prst="rect">
              <a:avLst/>
            </a:prstGeom>
            <a:solidFill>
              <a:srgbClr val="1457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81EE541-3A99-A625-AE8A-9E917B20184A}"/>
                </a:ext>
              </a:extLst>
            </p:cNvPr>
            <p:cNvSpPr/>
            <p:nvPr/>
          </p:nvSpPr>
          <p:spPr>
            <a:xfrm>
              <a:off x="9762295" y="-2107474"/>
              <a:ext cx="2433029" cy="470017"/>
            </a:xfrm>
            <a:prstGeom prst="rect">
              <a:avLst/>
            </a:prstGeom>
            <a:solidFill>
              <a:srgbClr val="0235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75D5EF-626A-521A-2E7B-D8DF3327CD11}"/>
                </a:ext>
              </a:extLst>
            </p:cNvPr>
            <p:cNvSpPr/>
            <p:nvPr/>
          </p:nvSpPr>
          <p:spPr>
            <a:xfrm>
              <a:off x="22178" y="-1637456"/>
              <a:ext cx="2433029" cy="470016"/>
            </a:xfrm>
            <a:prstGeom prst="rect">
              <a:avLst/>
            </a:prstGeom>
            <a:solidFill>
              <a:srgbClr val="BFDE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0AE6806-8CDA-A959-68E4-9D9E523B88DE}"/>
                </a:ext>
              </a:extLst>
            </p:cNvPr>
            <p:cNvSpPr/>
            <p:nvPr/>
          </p:nvSpPr>
          <p:spPr>
            <a:xfrm>
              <a:off x="2461791" y="-1637456"/>
              <a:ext cx="2433029" cy="470016"/>
            </a:xfrm>
            <a:prstGeom prst="rect">
              <a:avLst/>
            </a:prstGeom>
            <a:solidFill>
              <a:srgbClr val="8DBD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1EA4A9-59A8-31AE-35C5-449D0E5DCDE0}"/>
                </a:ext>
              </a:extLst>
            </p:cNvPr>
            <p:cNvSpPr/>
            <p:nvPr/>
          </p:nvSpPr>
          <p:spPr>
            <a:xfrm>
              <a:off x="4890575" y="-1637456"/>
              <a:ext cx="2433029" cy="470016"/>
            </a:xfrm>
            <a:prstGeom prst="rect">
              <a:avLst/>
            </a:prstGeom>
            <a:solidFill>
              <a:srgbClr val="5D91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D55691-267A-D5B0-6104-CEE4794CCE2B}"/>
                </a:ext>
              </a:extLst>
            </p:cNvPr>
            <p:cNvSpPr/>
            <p:nvPr/>
          </p:nvSpPr>
          <p:spPr>
            <a:xfrm>
              <a:off x="7329267" y="-1637456"/>
              <a:ext cx="2433029" cy="470016"/>
            </a:xfrm>
            <a:prstGeom prst="rect">
              <a:avLst/>
            </a:prstGeom>
            <a:solidFill>
              <a:srgbClr val="2B66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FBE4B9-3FC4-3563-1E09-7342256D80DA}"/>
                </a:ext>
              </a:extLst>
            </p:cNvPr>
            <p:cNvSpPr/>
            <p:nvPr/>
          </p:nvSpPr>
          <p:spPr>
            <a:xfrm>
              <a:off x="9762295" y="-1637456"/>
              <a:ext cx="2433029" cy="470016"/>
            </a:xfrm>
            <a:prstGeom prst="rect">
              <a:avLst/>
            </a:prstGeom>
            <a:solidFill>
              <a:srgbClr val="0F44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3110080-68D0-8125-BAB0-398001694987}"/>
                </a:ext>
              </a:extLst>
            </p:cNvPr>
            <p:cNvSpPr/>
            <p:nvPr/>
          </p:nvSpPr>
          <p:spPr>
            <a:xfrm>
              <a:off x="28763" y="-1167440"/>
              <a:ext cx="2433029" cy="470016"/>
            </a:xfrm>
            <a:prstGeom prst="rect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2AA7020-4374-9A5D-E4D3-D242291F033E}"/>
                </a:ext>
              </a:extLst>
            </p:cNvPr>
            <p:cNvSpPr/>
            <p:nvPr/>
          </p:nvSpPr>
          <p:spPr>
            <a:xfrm>
              <a:off x="2461791" y="-1167440"/>
              <a:ext cx="2433029" cy="470016"/>
            </a:xfrm>
            <a:prstGeom prst="rect">
              <a:avLst/>
            </a:prstGeom>
            <a:solidFill>
              <a:srgbClr val="FBCB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B06A61-466E-A124-3708-588A6BCA7884}"/>
                </a:ext>
              </a:extLst>
            </p:cNvPr>
            <p:cNvSpPr/>
            <p:nvPr/>
          </p:nvSpPr>
          <p:spPr>
            <a:xfrm>
              <a:off x="4890575" y="-1167440"/>
              <a:ext cx="2433029" cy="470016"/>
            </a:xfrm>
            <a:prstGeom prst="rect">
              <a:avLst/>
            </a:prstGeom>
            <a:solidFill>
              <a:srgbClr val="EC9F0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939B74B-0E0B-70E7-9243-E433CDBE6E97}"/>
                </a:ext>
              </a:extLst>
            </p:cNvPr>
            <p:cNvSpPr/>
            <p:nvPr/>
          </p:nvSpPr>
          <p:spPr>
            <a:xfrm>
              <a:off x="7329267" y="-1167440"/>
              <a:ext cx="2433029" cy="470016"/>
            </a:xfrm>
            <a:prstGeom prst="rect">
              <a:avLst/>
            </a:prstGeom>
            <a:solidFill>
              <a:srgbClr val="C67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A584772-A9FF-FEF9-664D-5392156E1A77}"/>
                </a:ext>
              </a:extLst>
            </p:cNvPr>
            <p:cNvSpPr/>
            <p:nvPr/>
          </p:nvSpPr>
          <p:spPr>
            <a:xfrm>
              <a:off x="9762295" y="-1167440"/>
              <a:ext cx="2433029" cy="470016"/>
            </a:xfrm>
            <a:prstGeom prst="rect">
              <a:avLst/>
            </a:prstGeom>
            <a:solidFill>
              <a:srgbClr val="954F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309C7D38-9FF8-6C4D-A76D-C1D44972A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3016"/>
          <a:stretch>
            <a:fillRect/>
          </a:stretch>
        </p:blipFill>
        <p:spPr>
          <a:xfrm>
            <a:off x="5541581" y="512064"/>
            <a:ext cx="3776877" cy="6345936"/>
          </a:xfrm>
          <a:custGeom>
            <a:avLst/>
            <a:gdLst>
              <a:gd name="connsiteX0" fmla="*/ 0 w 5035836"/>
              <a:gd name="connsiteY0" fmla="*/ 0 h 6345936"/>
              <a:gd name="connsiteX1" fmla="*/ 5035836 w 5035836"/>
              <a:gd name="connsiteY1" fmla="*/ 0 h 6345936"/>
              <a:gd name="connsiteX2" fmla="*/ 5035836 w 5035836"/>
              <a:gd name="connsiteY2" fmla="*/ 880638 h 6345936"/>
              <a:gd name="connsiteX3" fmla="*/ 4803226 w 5035836"/>
              <a:gd name="connsiteY3" fmla="*/ 880638 h 6345936"/>
              <a:gd name="connsiteX4" fmla="*/ 4803226 w 5035836"/>
              <a:gd name="connsiteY4" fmla="*/ 6345936 h 6345936"/>
              <a:gd name="connsiteX5" fmla="*/ 0 w 5035836"/>
              <a:gd name="connsiteY5" fmla="*/ 6345936 h 634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5836" h="6345936">
                <a:moveTo>
                  <a:pt x="0" y="0"/>
                </a:moveTo>
                <a:lnTo>
                  <a:pt x="5035836" y="0"/>
                </a:lnTo>
                <a:lnTo>
                  <a:pt x="5035836" y="880638"/>
                </a:lnTo>
                <a:lnTo>
                  <a:pt x="4803226" y="880638"/>
                </a:lnTo>
                <a:lnTo>
                  <a:pt x="4803226" y="6345936"/>
                </a:lnTo>
                <a:lnTo>
                  <a:pt x="0" y="6345936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0A995-3A03-E488-2DE7-FB5CBF54FC26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rgbClr val="0F440D"/>
                </a:solidFill>
                <a:latin typeface="Gilroy Medium" panose="00000600000000000000" pitchFamily="50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796107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llustration+Statement Drink">
    <p:bg>
      <p:bgPr>
        <a:solidFill>
          <a:srgbClr val="0235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1A0004-CA10-DA61-F4E4-D312BA05E6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1021" y="2493781"/>
            <a:ext cx="5084379" cy="2046288"/>
          </a:xfrm>
        </p:spPr>
        <p:txBody>
          <a:bodyPr anchor="b" anchorCtr="0"/>
          <a:lstStyle>
            <a:lvl1pPr>
              <a:lnSpc>
                <a:spcPts val="4050"/>
              </a:lnSpc>
              <a:defRPr lang="en-US" sz="4500" b="0" i="0" kern="1200" cap="all" spc="0" baseline="0" dirty="0" smtClean="0">
                <a:solidFill>
                  <a:srgbClr val="3680CE"/>
                </a:solidFill>
                <a:latin typeface="+mj-lt"/>
                <a:ea typeface="+mj-ea"/>
                <a:cs typeface="Gilroy Medium" panose="00000600000000000000" pitchFamily="50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8A4D4-68E3-9BFB-98E5-CEF77698A61F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3680CE"/>
                </a:solidFill>
                <a:latin typeface="Gilroy Medium" panose="00000600000000000000" pitchFamily="50" charset="0"/>
              </a:rPr>
              <a:pPr algn="r"/>
              <a:t>‹#›</a:t>
            </a:fld>
            <a:endParaRPr lang="en-US" sz="1013">
              <a:solidFill>
                <a:srgbClr val="3680CE"/>
              </a:solidFill>
              <a:latin typeface="Gilroy Medium" panose="000006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383AE73-A754-7B0F-0503-8F9A15D171DE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28" t="5197" r="60034" b="16119"/>
          <a:stretch/>
        </p:blipFill>
        <p:spPr>
          <a:xfrm>
            <a:off x="0" y="0"/>
            <a:ext cx="3457576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5E3C74-62A8-FD83-1DC8-BB3B9116668E}"/>
              </a:ext>
            </a:extLst>
          </p:cNvPr>
          <p:cNvGrpSpPr/>
          <p:nvPr/>
        </p:nvGrpSpPr>
        <p:grpSpPr>
          <a:xfrm>
            <a:off x="0" y="-1204486"/>
            <a:ext cx="9144000" cy="942190"/>
            <a:chOff x="22178" y="-2107474"/>
            <a:chExt cx="12173146" cy="14100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9FE147A-DF98-1FFB-AAC8-F8BF89D19AFD}"/>
                </a:ext>
              </a:extLst>
            </p:cNvPr>
            <p:cNvSpPr/>
            <p:nvPr/>
          </p:nvSpPr>
          <p:spPr>
            <a:xfrm>
              <a:off x="22178" y="-2107474"/>
              <a:ext cx="2433029" cy="470017"/>
            </a:xfrm>
            <a:prstGeom prst="rect">
              <a:avLst/>
            </a:prstGeom>
            <a:solidFill>
              <a:srgbClr val="A6C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B39FBE2-FA4B-A232-3522-26410EFE3610}"/>
                </a:ext>
              </a:extLst>
            </p:cNvPr>
            <p:cNvSpPr/>
            <p:nvPr/>
          </p:nvSpPr>
          <p:spPr>
            <a:xfrm>
              <a:off x="2461791" y="-2107474"/>
              <a:ext cx="2433029" cy="470017"/>
            </a:xfrm>
            <a:prstGeom prst="rect">
              <a:avLst/>
            </a:prstGeom>
            <a:solidFill>
              <a:srgbClr val="71A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B6171E-59A2-A3AC-0402-04B662D42C92}"/>
                </a:ext>
              </a:extLst>
            </p:cNvPr>
            <p:cNvSpPr/>
            <p:nvPr/>
          </p:nvSpPr>
          <p:spPr>
            <a:xfrm>
              <a:off x="4890575" y="-2107474"/>
              <a:ext cx="2433029" cy="470017"/>
            </a:xfrm>
            <a:prstGeom prst="rect">
              <a:avLst/>
            </a:prstGeom>
            <a:solidFill>
              <a:srgbClr val="3680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A3FEE7-C19E-73E0-C49F-FF8172C5F6AE}"/>
                </a:ext>
              </a:extLst>
            </p:cNvPr>
            <p:cNvSpPr/>
            <p:nvPr/>
          </p:nvSpPr>
          <p:spPr>
            <a:xfrm>
              <a:off x="7329267" y="-2107474"/>
              <a:ext cx="2433029" cy="470017"/>
            </a:xfrm>
            <a:prstGeom prst="rect">
              <a:avLst/>
            </a:prstGeom>
            <a:solidFill>
              <a:srgbClr val="1457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610849C-7A3C-015C-2A5C-03A08479A7CC}"/>
                </a:ext>
              </a:extLst>
            </p:cNvPr>
            <p:cNvSpPr/>
            <p:nvPr/>
          </p:nvSpPr>
          <p:spPr>
            <a:xfrm>
              <a:off x="9762295" y="-2107474"/>
              <a:ext cx="2433029" cy="470017"/>
            </a:xfrm>
            <a:prstGeom prst="rect">
              <a:avLst/>
            </a:prstGeom>
            <a:solidFill>
              <a:srgbClr val="0235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6CC6D4-A86E-6070-ECC5-ACDCE3A45BA5}"/>
                </a:ext>
              </a:extLst>
            </p:cNvPr>
            <p:cNvSpPr/>
            <p:nvPr/>
          </p:nvSpPr>
          <p:spPr>
            <a:xfrm>
              <a:off x="22178" y="-1637456"/>
              <a:ext cx="2433029" cy="470016"/>
            </a:xfrm>
            <a:prstGeom prst="rect">
              <a:avLst/>
            </a:prstGeom>
            <a:solidFill>
              <a:srgbClr val="BFDE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5813E3-7961-976B-A998-0BDC2C6ECFF4}"/>
                </a:ext>
              </a:extLst>
            </p:cNvPr>
            <p:cNvSpPr/>
            <p:nvPr/>
          </p:nvSpPr>
          <p:spPr>
            <a:xfrm>
              <a:off x="2461791" y="-1637456"/>
              <a:ext cx="2433029" cy="470016"/>
            </a:xfrm>
            <a:prstGeom prst="rect">
              <a:avLst/>
            </a:prstGeom>
            <a:solidFill>
              <a:srgbClr val="8DBD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79734E-875A-820A-70DC-388AD622C376}"/>
                </a:ext>
              </a:extLst>
            </p:cNvPr>
            <p:cNvSpPr/>
            <p:nvPr/>
          </p:nvSpPr>
          <p:spPr>
            <a:xfrm>
              <a:off x="4890575" y="-1637456"/>
              <a:ext cx="2433029" cy="470016"/>
            </a:xfrm>
            <a:prstGeom prst="rect">
              <a:avLst/>
            </a:prstGeom>
            <a:solidFill>
              <a:srgbClr val="5D91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6912B5-A4C6-202F-08B2-260B73D02DEF}"/>
                </a:ext>
              </a:extLst>
            </p:cNvPr>
            <p:cNvSpPr/>
            <p:nvPr/>
          </p:nvSpPr>
          <p:spPr>
            <a:xfrm>
              <a:off x="7329267" y="-1637456"/>
              <a:ext cx="2433029" cy="470016"/>
            </a:xfrm>
            <a:prstGeom prst="rect">
              <a:avLst/>
            </a:prstGeom>
            <a:solidFill>
              <a:srgbClr val="2B66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F454DB-2465-CD9B-766A-9BA0DFB8EA3A}"/>
                </a:ext>
              </a:extLst>
            </p:cNvPr>
            <p:cNvSpPr/>
            <p:nvPr/>
          </p:nvSpPr>
          <p:spPr>
            <a:xfrm>
              <a:off x="9762295" y="-1637456"/>
              <a:ext cx="2433029" cy="470016"/>
            </a:xfrm>
            <a:prstGeom prst="rect">
              <a:avLst/>
            </a:prstGeom>
            <a:solidFill>
              <a:srgbClr val="0F44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3AD0AE-BE4E-88D4-065C-66A869EB01E9}"/>
                </a:ext>
              </a:extLst>
            </p:cNvPr>
            <p:cNvSpPr/>
            <p:nvPr/>
          </p:nvSpPr>
          <p:spPr>
            <a:xfrm>
              <a:off x="28763" y="-1167440"/>
              <a:ext cx="2433029" cy="470016"/>
            </a:xfrm>
            <a:prstGeom prst="rect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BD0447-67EF-C6A5-5442-DACAE8B3FE10}"/>
                </a:ext>
              </a:extLst>
            </p:cNvPr>
            <p:cNvSpPr/>
            <p:nvPr/>
          </p:nvSpPr>
          <p:spPr>
            <a:xfrm>
              <a:off x="2461791" y="-1167440"/>
              <a:ext cx="2433029" cy="470016"/>
            </a:xfrm>
            <a:prstGeom prst="rect">
              <a:avLst/>
            </a:prstGeom>
            <a:solidFill>
              <a:srgbClr val="FBCB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19E83C-F735-32AF-5A55-C911CB79DE37}"/>
                </a:ext>
              </a:extLst>
            </p:cNvPr>
            <p:cNvSpPr/>
            <p:nvPr/>
          </p:nvSpPr>
          <p:spPr>
            <a:xfrm>
              <a:off x="4890575" y="-1167440"/>
              <a:ext cx="2433029" cy="470016"/>
            </a:xfrm>
            <a:prstGeom prst="rect">
              <a:avLst/>
            </a:prstGeom>
            <a:solidFill>
              <a:srgbClr val="EC9F0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8ACA55-05E3-DAB2-87B4-B312A957AA8B}"/>
                </a:ext>
              </a:extLst>
            </p:cNvPr>
            <p:cNvSpPr/>
            <p:nvPr/>
          </p:nvSpPr>
          <p:spPr>
            <a:xfrm>
              <a:off x="7329267" y="-1167440"/>
              <a:ext cx="2433029" cy="470016"/>
            </a:xfrm>
            <a:prstGeom prst="rect">
              <a:avLst/>
            </a:prstGeom>
            <a:solidFill>
              <a:srgbClr val="C67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A2291E-CA9B-6963-80D3-02A4ABAA0649}"/>
                </a:ext>
              </a:extLst>
            </p:cNvPr>
            <p:cNvSpPr/>
            <p:nvPr/>
          </p:nvSpPr>
          <p:spPr>
            <a:xfrm>
              <a:off x="9762295" y="-1167440"/>
              <a:ext cx="2433029" cy="470016"/>
            </a:xfrm>
            <a:prstGeom prst="rect">
              <a:avLst/>
            </a:prstGeom>
            <a:solidFill>
              <a:srgbClr val="954F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0A2BE27-19D4-21C5-0677-A4371A5B1781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rgbClr val="3680CE"/>
                </a:solidFill>
                <a:latin typeface="Gilroy Medium" panose="00000600000000000000" pitchFamily="50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42915971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llustration+Statement Foo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1A0004-CA10-DA61-F4E4-D312BA05E6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1021" y="2493781"/>
            <a:ext cx="5084379" cy="2046288"/>
          </a:xfrm>
        </p:spPr>
        <p:txBody>
          <a:bodyPr anchor="b" anchorCtr="0"/>
          <a:lstStyle>
            <a:lvl1pPr>
              <a:lnSpc>
                <a:spcPts val="4050"/>
              </a:lnSpc>
              <a:defRPr lang="en-US" sz="4500" b="0" i="0" kern="1200" cap="all" spc="0" baseline="0" dirty="0" smtClean="0">
                <a:solidFill>
                  <a:schemeClr val="accent5"/>
                </a:solidFill>
                <a:latin typeface="+mj-lt"/>
                <a:ea typeface="+mj-ea"/>
                <a:cs typeface="Gilroy Medium" panose="00000600000000000000" pitchFamily="50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8A4D4-68E3-9BFB-98E5-CEF77698A61F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954F07"/>
                </a:solidFill>
                <a:latin typeface="Gilroy Medium" panose="00000600000000000000" pitchFamily="50" charset="0"/>
              </a:rPr>
              <a:pPr algn="r"/>
              <a:t>‹#›</a:t>
            </a:fld>
            <a:endParaRPr lang="en-US" sz="1013">
              <a:solidFill>
                <a:srgbClr val="954F07"/>
              </a:solidFill>
              <a:latin typeface="Gilroy Medium" panose="00000600000000000000" pitchFamily="50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CFE8701-18AC-1DDE-6FDB-A1B213C27C8A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519" t="4942" r="54239" b="11734"/>
          <a:stretch/>
        </p:blipFill>
        <p:spPr>
          <a:xfrm>
            <a:off x="0" y="0"/>
            <a:ext cx="435171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F8AFE4-9B9D-6946-8A8B-332A60BDCD00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chemeClr val="accent5"/>
                </a:solidFill>
                <a:latin typeface="Gilroy Medium" panose="00000600000000000000" pitchFamily="50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5201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0A3E-BBA4-43B8-A931-0C78BD8D8F4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219201"/>
            <a:ext cx="8686800" cy="44196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 sz="105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A30F7-982D-44C8-8697-03EE0B2E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28285-F5AC-8A3D-6643-900F6667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E28AC-C348-EE03-938F-68D9895D527D}"/>
              </a:ext>
            </a:extLst>
          </p:cNvPr>
          <p:cNvSpPr txBox="1"/>
          <p:nvPr/>
        </p:nvSpPr>
        <p:spPr>
          <a:xfrm>
            <a:off x="611257" y="657970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37613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llustration+Statement Sustainability">
    <p:bg>
      <p:bgPr>
        <a:solidFill>
          <a:srgbClr val="0F44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1A0004-CA10-DA61-F4E4-D312BA05E6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1021" y="2493781"/>
            <a:ext cx="5084379" cy="2046288"/>
          </a:xfrm>
        </p:spPr>
        <p:txBody>
          <a:bodyPr anchor="b" anchorCtr="0"/>
          <a:lstStyle>
            <a:lvl1pPr>
              <a:lnSpc>
                <a:spcPts val="4050"/>
              </a:lnSpc>
              <a:defRPr lang="en-US" sz="4500" b="0" i="0" kern="1200" cap="all" spc="0" baseline="0" dirty="0" smtClean="0">
                <a:solidFill>
                  <a:srgbClr val="5D910D"/>
                </a:solidFill>
                <a:latin typeface="+mj-lt"/>
                <a:ea typeface="+mj-ea"/>
                <a:cs typeface="Gilroy Medium" panose="00000600000000000000" pitchFamily="50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8A4D4-68E3-9BFB-98E5-CEF77698A61F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5D910D"/>
                </a:solidFill>
                <a:latin typeface="Gilroy Medium" panose="00000600000000000000" pitchFamily="50" charset="0"/>
              </a:rPr>
              <a:pPr algn="r"/>
              <a:t>‹#›</a:t>
            </a:fld>
            <a:endParaRPr lang="en-US" sz="1013">
              <a:solidFill>
                <a:srgbClr val="5D910D"/>
              </a:solidFill>
              <a:latin typeface="Gilroy Medium" panose="00000600000000000000" pitchFamily="50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4DFCD31-76F7-5A4A-C08E-4435C05FD665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02" r="42975" b="9499"/>
          <a:stretch/>
        </p:blipFill>
        <p:spPr>
          <a:xfrm>
            <a:off x="0" y="-710334"/>
            <a:ext cx="5629275" cy="7568334"/>
          </a:xfrm>
          <a:custGeom>
            <a:avLst/>
            <a:gdLst>
              <a:gd name="connsiteX0" fmla="*/ 0 w 7505700"/>
              <a:gd name="connsiteY0" fmla="*/ 0 h 7568334"/>
              <a:gd name="connsiteX1" fmla="*/ 7505700 w 7505700"/>
              <a:gd name="connsiteY1" fmla="*/ 0 h 7568334"/>
              <a:gd name="connsiteX2" fmla="*/ 7505700 w 7505700"/>
              <a:gd name="connsiteY2" fmla="*/ 7568334 h 7568334"/>
              <a:gd name="connsiteX3" fmla="*/ 0 w 7505700"/>
              <a:gd name="connsiteY3" fmla="*/ 7568334 h 7568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05700" h="7568334">
                <a:moveTo>
                  <a:pt x="0" y="0"/>
                </a:moveTo>
                <a:lnTo>
                  <a:pt x="7505700" y="0"/>
                </a:lnTo>
                <a:lnTo>
                  <a:pt x="7505700" y="7568334"/>
                </a:lnTo>
                <a:lnTo>
                  <a:pt x="0" y="7568334"/>
                </a:lnTo>
                <a:close/>
              </a:path>
            </a:pathLst>
          </a:cu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4992C8F-E863-9E35-C58E-E69B29BCE7C5}"/>
              </a:ext>
            </a:extLst>
          </p:cNvPr>
          <p:cNvGrpSpPr/>
          <p:nvPr/>
        </p:nvGrpSpPr>
        <p:grpSpPr>
          <a:xfrm>
            <a:off x="0" y="-1204486"/>
            <a:ext cx="9144000" cy="942190"/>
            <a:chOff x="22178" y="-2107474"/>
            <a:chExt cx="12173146" cy="141005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B9EA9B-B121-07D6-DA17-69EB2FC2C45E}"/>
                </a:ext>
              </a:extLst>
            </p:cNvPr>
            <p:cNvSpPr/>
            <p:nvPr/>
          </p:nvSpPr>
          <p:spPr>
            <a:xfrm>
              <a:off x="22178" y="-2107474"/>
              <a:ext cx="2433029" cy="470017"/>
            </a:xfrm>
            <a:prstGeom prst="rect">
              <a:avLst/>
            </a:prstGeom>
            <a:solidFill>
              <a:srgbClr val="A6C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A9AC18F-D271-417A-EFA9-505D18AF9CBC}"/>
                </a:ext>
              </a:extLst>
            </p:cNvPr>
            <p:cNvSpPr/>
            <p:nvPr/>
          </p:nvSpPr>
          <p:spPr>
            <a:xfrm>
              <a:off x="2461791" y="-2107474"/>
              <a:ext cx="2433029" cy="470017"/>
            </a:xfrm>
            <a:prstGeom prst="rect">
              <a:avLst/>
            </a:prstGeom>
            <a:solidFill>
              <a:srgbClr val="71A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21B7882-06F4-ADD5-2804-7A2EE96783B7}"/>
                </a:ext>
              </a:extLst>
            </p:cNvPr>
            <p:cNvSpPr/>
            <p:nvPr/>
          </p:nvSpPr>
          <p:spPr>
            <a:xfrm>
              <a:off x="4890575" y="-2107474"/>
              <a:ext cx="2433029" cy="470017"/>
            </a:xfrm>
            <a:prstGeom prst="rect">
              <a:avLst/>
            </a:prstGeom>
            <a:solidFill>
              <a:srgbClr val="3680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B582DD-2EDF-4FCA-46E8-A9BE1CF51488}"/>
                </a:ext>
              </a:extLst>
            </p:cNvPr>
            <p:cNvSpPr/>
            <p:nvPr/>
          </p:nvSpPr>
          <p:spPr>
            <a:xfrm>
              <a:off x="7329267" y="-2107474"/>
              <a:ext cx="2433029" cy="470017"/>
            </a:xfrm>
            <a:prstGeom prst="rect">
              <a:avLst/>
            </a:prstGeom>
            <a:solidFill>
              <a:srgbClr val="1457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81EE541-3A99-A625-AE8A-9E917B20184A}"/>
                </a:ext>
              </a:extLst>
            </p:cNvPr>
            <p:cNvSpPr/>
            <p:nvPr/>
          </p:nvSpPr>
          <p:spPr>
            <a:xfrm>
              <a:off x="9762295" y="-2107474"/>
              <a:ext cx="2433029" cy="470017"/>
            </a:xfrm>
            <a:prstGeom prst="rect">
              <a:avLst/>
            </a:prstGeom>
            <a:solidFill>
              <a:srgbClr val="0235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75D5EF-626A-521A-2E7B-D8DF3327CD11}"/>
                </a:ext>
              </a:extLst>
            </p:cNvPr>
            <p:cNvSpPr/>
            <p:nvPr/>
          </p:nvSpPr>
          <p:spPr>
            <a:xfrm>
              <a:off x="22178" y="-1637456"/>
              <a:ext cx="2433029" cy="470016"/>
            </a:xfrm>
            <a:prstGeom prst="rect">
              <a:avLst/>
            </a:prstGeom>
            <a:solidFill>
              <a:srgbClr val="BFDE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0AE6806-8CDA-A959-68E4-9D9E523B88DE}"/>
                </a:ext>
              </a:extLst>
            </p:cNvPr>
            <p:cNvSpPr/>
            <p:nvPr/>
          </p:nvSpPr>
          <p:spPr>
            <a:xfrm>
              <a:off x="2461791" y="-1637456"/>
              <a:ext cx="2433029" cy="470016"/>
            </a:xfrm>
            <a:prstGeom prst="rect">
              <a:avLst/>
            </a:prstGeom>
            <a:solidFill>
              <a:srgbClr val="8DBD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1EA4A9-59A8-31AE-35C5-449D0E5DCDE0}"/>
                </a:ext>
              </a:extLst>
            </p:cNvPr>
            <p:cNvSpPr/>
            <p:nvPr/>
          </p:nvSpPr>
          <p:spPr>
            <a:xfrm>
              <a:off x="4890575" y="-1637456"/>
              <a:ext cx="2433029" cy="470016"/>
            </a:xfrm>
            <a:prstGeom prst="rect">
              <a:avLst/>
            </a:prstGeom>
            <a:solidFill>
              <a:srgbClr val="5D91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8D55691-267A-D5B0-6104-CEE4794CCE2B}"/>
                </a:ext>
              </a:extLst>
            </p:cNvPr>
            <p:cNvSpPr/>
            <p:nvPr/>
          </p:nvSpPr>
          <p:spPr>
            <a:xfrm>
              <a:off x="7329267" y="-1637456"/>
              <a:ext cx="2433029" cy="470016"/>
            </a:xfrm>
            <a:prstGeom prst="rect">
              <a:avLst/>
            </a:prstGeom>
            <a:solidFill>
              <a:srgbClr val="2B66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FBE4B9-3FC4-3563-1E09-7342256D80DA}"/>
                </a:ext>
              </a:extLst>
            </p:cNvPr>
            <p:cNvSpPr/>
            <p:nvPr/>
          </p:nvSpPr>
          <p:spPr>
            <a:xfrm>
              <a:off x="9762295" y="-1637456"/>
              <a:ext cx="2433029" cy="470016"/>
            </a:xfrm>
            <a:prstGeom prst="rect">
              <a:avLst/>
            </a:prstGeom>
            <a:solidFill>
              <a:srgbClr val="0F44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3110080-68D0-8125-BAB0-398001694987}"/>
                </a:ext>
              </a:extLst>
            </p:cNvPr>
            <p:cNvSpPr/>
            <p:nvPr/>
          </p:nvSpPr>
          <p:spPr>
            <a:xfrm>
              <a:off x="28763" y="-1167440"/>
              <a:ext cx="2433029" cy="470016"/>
            </a:xfrm>
            <a:prstGeom prst="rect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2AA7020-4374-9A5D-E4D3-D242291F033E}"/>
                </a:ext>
              </a:extLst>
            </p:cNvPr>
            <p:cNvSpPr/>
            <p:nvPr/>
          </p:nvSpPr>
          <p:spPr>
            <a:xfrm>
              <a:off x="2461791" y="-1167440"/>
              <a:ext cx="2433029" cy="470016"/>
            </a:xfrm>
            <a:prstGeom prst="rect">
              <a:avLst/>
            </a:prstGeom>
            <a:solidFill>
              <a:srgbClr val="FBCB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B06A61-466E-A124-3708-588A6BCA7884}"/>
                </a:ext>
              </a:extLst>
            </p:cNvPr>
            <p:cNvSpPr/>
            <p:nvPr/>
          </p:nvSpPr>
          <p:spPr>
            <a:xfrm>
              <a:off x="4890575" y="-1167440"/>
              <a:ext cx="2433029" cy="470016"/>
            </a:xfrm>
            <a:prstGeom prst="rect">
              <a:avLst/>
            </a:prstGeom>
            <a:solidFill>
              <a:srgbClr val="EC9F0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939B74B-0E0B-70E7-9243-E433CDBE6E97}"/>
                </a:ext>
              </a:extLst>
            </p:cNvPr>
            <p:cNvSpPr/>
            <p:nvPr/>
          </p:nvSpPr>
          <p:spPr>
            <a:xfrm>
              <a:off x="7329267" y="-1167440"/>
              <a:ext cx="2433029" cy="470016"/>
            </a:xfrm>
            <a:prstGeom prst="rect">
              <a:avLst/>
            </a:prstGeom>
            <a:solidFill>
              <a:srgbClr val="C67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A584772-A9FF-FEF9-664D-5392156E1A77}"/>
                </a:ext>
              </a:extLst>
            </p:cNvPr>
            <p:cNvSpPr/>
            <p:nvPr/>
          </p:nvSpPr>
          <p:spPr>
            <a:xfrm>
              <a:off x="9762295" y="-1167440"/>
              <a:ext cx="2433029" cy="470016"/>
            </a:xfrm>
            <a:prstGeom prst="rect">
              <a:avLst/>
            </a:prstGeom>
            <a:solidFill>
              <a:srgbClr val="954F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C3E1F1-2E92-1648-74E7-AA42DA16A5B8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rgbClr val="5D910D"/>
                </a:solidFill>
                <a:latin typeface="Gilroy Medium" panose="00000600000000000000" pitchFamily="50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946272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ppendix">
    <p:bg>
      <p:bgPr>
        <a:solidFill>
          <a:srgbClr val="71A7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9FC0057-906A-11F8-C634-EBF9297682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2705100"/>
            <a:ext cx="8686800" cy="1447800"/>
          </a:xfrm>
        </p:spPr>
        <p:txBody>
          <a:bodyPr lIns="0" tIns="0" rIns="0" bIns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5400" b="0" i="0" kern="1200" cap="all" baseline="0">
                <a:solidFill>
                  <a:srgbClr val="145798"/>
                </a:solidFill>
                <a:latin typeface="+mj-lt"/>
                <a:ea typeface="+mn-ea"/>
                <a:cs typeface="Gilroy Medium" panose="00000600000000000000" pitchFamily="50" charset="0"/>
              </a:defRPr>
            </a:lvl1pPr>
            <a:lvl2pPr>
              <a:defRPr sz="3600" b="1" i="0">
                <a:solidFill>
                  <a:srgbClr val="71A7E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sz="3600" b="1" i="0">
                <a:solidFill>
                  <a:srgbClr val="71A7E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sz="3600" b="1" i="0">
                <a:solidFill>
                  <a:srgbClr val="71A7E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sz="3600" b="1" i="0">
                <a:solidFill>
                  <a:srgbClr val="71A7E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appendix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5B485-B026-D92D-30BE-6DEF522CC65E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145798"/>
                </a:solidFill>
                <a:latin typeface="Gilroy Medium" panose="00000600000000000000" pitchFamily="50" charset="0"/>
              </a:rPr>
              <a:pPr algn="r"/>
              <a:t>‹#›</a:t>
            </a:fld>
            <a:endParaRPr lang="en-US" sz="1013">
              <a:solidFill>
                <a:srgbClr val="145798"/>
              </a:solidFill>
              <a:latin typeface="Gilroy Medium" panose="00000600000000000000" pitchFamily="50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BB053F-9233-0012-200B-D3102BDF2541}"/>
              </a:ext>
            </a:extLst>
          </p:cNvPr>
          <p:cNvGrpSpPr/>
          <p:nvPr/>
        </p:nvGrpSpPr>
        <p:grpSpPr>
          <a:xfrm>
            <a:off x="0" y="-1204486"/>
            <a:ext cx="9144000" cy="942190"/>
            <a:chOff x="22178" y="-2107474"/>
            <a:chExt cx="12173146" cy="14100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CC8653-5B02-4FD9-E8E8-0F22F23B1E40}"/>
                </a:ext>
              </a:extLst>
            </p:cNvPr>
            <p:cNvSpPr/>
            <p:nvPr/>
          </p:nvSpPr>
          <p:spPr>
            <a:xfrm>
              <a:off x="22178" y="-2107474"/>
              <a:ext cx="2433029" cy="470017"/>
            </a:xfrm>
            <a:prstGeom prst="rect">
              <a:avLst/>
            </a:prstGeom>
            <a:solidFill>
              <a:srgbClr val="A6C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29480C6-6D30-FBA1-9081-DA4BF5DC7AAC}"/>
                </a:ext>
              </a:extLst>
            </p:cNvPr>
            <p:cNvSpPr/>
            <p:nvPr/>
          </p:nvSpPr>
          <p:spPr>
            <a:xfrm>
              <a:off x="2461791" y="-2107474"/>
              <a:ext cx="2433029" cy="470017"/>
            </a:xfrm>
            <a:prstGeom prst="rect">
              <a:avLst/>
            </a:prstGeom>
            <a:solidFill>
              <a:srgbClr val="71A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A20C609-5373-F20B-A8EE-441413CFBDAA}"/>
                </a:ext>
              </a:extLst>
            </p:cNvPr>
            <p:cNvSpPr/>
            <p:nvPr/>
          </p:nvSpPr>
          <p:spPr>
            <a:xfrm>
              <a:off x="4890575" y="-2107474"/>
              <a:ext cx="2433029" cy="470017"/>
            </a:xfrm>
            <a:prstGeom prst="rect">
              <a:avLst/>
            </a:prstGeom>
            <a:solidFill>
              <a:srgbClr val="3680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25060EA-B439-A78D-55E0-6A4C57831B5C}"/>
                </a:ext>
              </a:extLst>
            </p:cNvPr>
            <p:cNvSpPr/>
            <p:nvPr/>
          </p:nvSpPr>
          <p:spPr>
            <a:xfrm>
              <a:off x="7329267" y="-2107474"/>
              <a:ext cx="2433029" cy="470017"/>
            </a:xfrm>
            <a:prstGeom prst="rect">
              <a:avLst/>
            </a:prstGeom>
            <a:solidFill>
              <a:srgbClr val="1457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4470AC-BA0E-759D-109F-9DE6E15B6B84}"/>
                </a:ext>
              </a:extLst>
            </p:cNvPr>
            <p:cNvSpPr/>
            <p:nvPr/>
          </p:nvSpPr>
          <p:spPr>
            <a:xfrm>
              <a:off x="9762295" y="-2107474"/>
              <a:ext cx="2433029" cy="470017"/>
            </a:xfrm>
            <a:prstGeom prst="rect">
              <a:avLst/>
            </a:prstGeom>
            <a:solidFill>
              <a:srgbClr val="0235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89F690E-26D9-185D-F357-9C4B42DC646D}"/>
                </a:ext>
              </a:extLst>
            </p:cNvPr>
            <p:cNvSpPr/>
            <p:nvPr/>
          </p:nvSpPr>
          <p:spPr>
            <a:xfrm>
              <a:off x="22178" y="-1637456"/>
              <a:ext cx="2433029" cy="470016"/>
            </a:xfrm>
            <a:prstGeom prst="rect">
              <a:avLst/>
            </a:prstGeom>
            <a:solidFill>
              <a:srgbClr val="BFDE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77F6DAC-9478-19D1-AB9E-F2E243C63D60}"/>
                </a:ext>
              </a:extLst>
            </p:cNvPr>
            <p:cNvSpPr/>
            <p:nvPr/>
          </p:nvSpPr>
          <p:spPr>
            <a:xfrm>
              <a:off x="2461791" y="-1637456"/>
              <a:ext cx="2433029" cy="470016"/>
            </a:xfrm>
            <a:prstGeom prst="rect">
              <a:avLst/>
            </a:prstGeom>
            <a:solidFill>
              <a:srgbClr val="8DBD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B19D31-0360-37F2-9F8B-A4D9D4CE0537}"/>
                </a:ext>
              </a:extLst>
            </p:cNvPr>
            <p:cNvSpPr/>
            <p:nvPr/>
          </p:nvSpPr>
          <p:spPr>
            <a:xfrm>
              <a:off x="4890575" y="-1637456"/>
              <a:ext cx="2433029" cy="470016"/>
            </a:xfrm>
            <a:prstGeom prst="rect">
              <a:avLst/>
            </a:prstGeom>
            <a:solidFill>
              <a:srgbClr val="5D91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96FA4B-30F3-526A-6B31-E24167EDEBEA}"/>
                </a:ext>
              </a:extLst>
            </p:cNvPr>
            <p:cNvSpPr/>
            <p:nvPr/>
          </p:nvSpPr>
          <p:spPr>
            <a:xfrm>
              <a:off x="7329267" y="-1637456"/>
              <a:ext cx="2433029" cy="470016"/>
            </a:xfrm>
            <a:prstGeom prst="rect">
              <a:avLst/>
            </a:prstGeom>
            <a:solidFill>
              <a:srgbClr val="2B66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BE1B777-9E81-E05D-519C-2CF9C63E1C3D}"/>
                </a:ext>
              </a:extLst>
            </p:cNvPr>
            <p:cNvSpPr/>
            <p:nvPr/>
          </p:nvSpPr>
          <p:spPr>
            <a:xfrm>
              <a:off x="9762295" y="-1637456"/>
              <a:ext cx="2433029" cy="470016"/>
            </a:xfrm>
            <a:prstGeom prst="rect">
              <a:avLst/>
            </a:prstGeom>
            <a:solidFill>
              <a:srgbClr val="0F44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56CF20A-7685-E355-E93D-9352D508BA2F}"/>
                </a:ext>
              </a:extLst>
            </p:cNvPr>
            <p:cNvSpPr/>
            <p:nvPr/>
          </p:nvSpPr>
          <p:spPr>
            <a:xfrm>
              <a:off x="28763" y="-1167440"/>
              <a:ext cx="2433029" cy="470016"/>
            </a:xfrm>
            <a:prstGeom prst="rect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6A94713-4B76-0052-CE32-841566EFC0D3}"/>
                </a:ext>
              </a:extLst>
            </p:cNvPr>
            <p:cNvSpPr/>
            <p:nvPr/>
          </p:nvSpPr>
          <p:spPr>
            <a:xfrm>
              <a:off x="2461791" y="-1167440"/>
              <a:ext cx="2433029" cy="470016"/>
            </a:xfrm>
            <a:prstGeom prst="rect">
              <a:avLst/>
            </a:prstGeom>
            <a:solidFill>
              <a:srgbClr val="FBCB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07C5041-E847-E1C0-7BC7-CEF17AEBB43F}"/>
                </a:ext>
              </a:extLst>
            </p:cNvPr>
            <p:cNvSpPr/>
            <p:nvPr/>
          </p:nvSpPr>
          <p:spPr>
            <a:xfrm>
              <a:off x="4890575" y="-1167440"/>
              <a:ext cx="2433029" cy="470016"/>
            </a:xfrm>
            <a:prstGeom prst="rect">
              <a:avLst/>
            </a:prstGeom>
            <a:solidFill>
              <a:srgbClr val="EC9F0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362B58B-9291-56D6-4E82-72E8FF64E8F0}"/>
                </a:ext>
              </a:extLst>
            </p:cNvPr>
            <p:cNvSpPr/>
            <p:nvPr/>
          </p:nvSpPr>
          <p:spPr>
            <a:xfrm>
              <a:off x="7329267" y="-1167440"/>
              <a:ext cx="2433029" cy="470016"/>
            </a:xfrm>
            <a:prstGeom prst="rect">
              <a:avLst/>
            </a:prstGeom>
            <a:solidFill>
              <a:srgbClr val="C67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77B1870-CB26-E51A-2CB0-6512DB3CB945}"/>
                </a:ext>
              </a:extLst>
            </p:cNvPr>
            <p:cNvSpPr/>
            <p:nvPr/>
          </p:nvSpPr>
          <p:spPr>
            <a:xfrm>
              <a:off x="9762295" y="-1167440"/>
              <a:ext cx="2433029" cy="470016"/>
            </a:xfrm>
            <a:prstGeom prst="rect">
              <a:avLst/>
            </a:prstGeom>
            <a:solidFill>
              <a:srgbClr val="954F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A7E3123-CD35-7588-CE5A-653052A4F17D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rgbClr val="145798"/>
                </a:solidFill>
                <a:latin typeface="Gilroy Medium" panose="00000600000000000000" pitchFamily="50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1445100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4C4CF-E0FF-4631-9D1F-8D38774406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Gilroy Medium" panose="000006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B618C69-E9D3-EE81-0650-82D7F3C9E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48594"/>
            <a:ext cx="8686801" cy="970606"/>
          </a:xfrm>
        </p:spPr>
        <p:txBody>
          <a:bodyPr anchor="t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62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solidFill>
          <a:srgbClr val="0235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3604F9-8155-6A95-B879-575B7F4343C2}"/>
              </a:ext>
            </a:extLst>
          </p:cNvPr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rgbClr val="71A9E3"/>
                </a:solidFill>
                <a:latin typeface="Gilroy Medium" panose="00000600000000000000" pitchFamily="50" charset="0"/>
              </a:rPr>
              <a:pPr algn="r"/>
              <a:t>‹#›</a:t>
            </a:fld>
            <a:endParaRPr lang="en-US" sz="1013">
              <a:solidFill>
                <a:srgbClr val="71A9E3"/>
              </a:solidFill>
              <a:latin typeface="Gilroy Medium" panose="000006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6EF82-6A3D-1633-4259-573E57F1B435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rgbClr val="71A8E3"/>
                </a:solidFill>
                <a:latin typeface="Gilroy Medium" panose="00000600000000000000" pitchFamily="50" charset="0"/>
              </a:rPr>
              <a:t>CONFIDENTIAL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3D9CF-6623-33FA-BCDE-3790E5BC7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456" y="2824138"/>
            <a:ext cx="3277088" cy="120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9659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40FE2-72DB-F654-01BD-085484606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02682B-E113-1153-86A8-398A659F1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62B46-7DDB-6C26-2A84-138477A49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A4949-71CB-425D-9F79-729E1624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60A67-796F-FE72-3671-29A3232E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6423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2976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14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1542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96422-C8DF-924F-8112-9D8C7B5A812C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F3401-ECA7-2649-80FC-F935BFA1C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1858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96422-C8DF-924F-8112-9D8C7B5A812C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F3401-ECA7-2649-80FC-F935BFA1C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1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pl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313C8-1CF3-4059-87CE-3BA99B8CFC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1BC4D-20E4-F913-03ED-A587C938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982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96422-C8DF-924F-8112-9D8C7B5A812C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F3401-ECA7-2649-80FC-F935BFA1C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507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96422-C8DF-924F-8112-9D8C7B5A812C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F3401-ECA7-2649-80FC-F935BFA1C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9333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96422-C8DF-924F-8112-9D8C7B5A812C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F3401-ECA7-2649-80FC-F935BFA1C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36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96422-C8DF-924F-8112-9D8C7B5A812C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F3401-ECA7-2649-80FC-F935BFA1C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682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09B482E8-6E0E-1B4F-B1FD-C69DB9E858D9}" type="datetimeFigureOut">
              <a:rPr lang="en-US" smtClean="0"/>
              <a:pPr/>
              <a:t>12/11/25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53369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93149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69679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901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6305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62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+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313C8-1CF3-4059-87CE-3BA99B8CFC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AE6624-DBFE-C243-6E83-425E043E70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8600" y="3888828"/>
            <a:ext cx="2743200" cy="174521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922B574-0A83-7549-A40C-AE98FB354A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596" y="1757232"/>
            <a:ext cx="2743200" cy="1996167"/>
          </a:xfrm>
        </p:spPr>
        <p:txBody>
          <a:bodyPr/>
          <a:lstStyle>
            <a:lvl1pPr>
              <a:defRPr sz="1050">
                <a:latin typeface="+mn-lt"/>
              </a:defRPr>
            </a:lvl1pPr>
            <a:lvl2pPr>
              <a:defRPr sz="900">
                <a:latin typeface="+mn-lt"/>
              </a:defRPr>
            </a:lvl2pPr>
            <a:lvl3pPr>
              <a:defRPr sz="825">
                <a:latin typeface="+mn-lt"/>
              </a:defRPr>
            </a:lvl3pPr>
            <a:lvl4pPr>
              <a:defRPr sz="788">
                <a:latin typeface="+mn-lt"/>
              </a:defRPr>
            </a:lvl4pPr>
            <a:lvl5pPr>
              <a:defRPr sz="75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FCA3879-DB25-6606-BE61-7468DA06E2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219202"/>
            <a:ext cx="2743200" cy="378371"/>
          </a:xfrm>
        </p:spPr>
        <p:txBody>
          <a:bodyPr/>
          <a:lstStyle>
            <a:lvl1pPr>
              <a:defRPr sz="1200" b="1" i="0">
                <a:latin typeface="+mn-lt"/>
                <a:cs typeface="Arial" panose="020B0604020202020204" pitchFamily="34" charset="0"/>
              </a:defRPr>
            </a:lvl1pPr>
            <a:lvl2pPr marL="0" indent="0">
              <a:buNone/>
              <a:defRPr sz="900"/>
            </a:lvl2pPr>
            <a:lvl3pPr>
              <a:defRPr sz="825"/>
            </a:lvl3pPr>
            <a:lvl4pPr>
              <a:defRPr sz="788"/>
            </a:lvl4pPr>
            <a:lvl5pPr>
              <a:defRPr sz="75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9A36B2D-C4B4-09E1-30A3-7DEE0B7D88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00400" y="1757232"/>
            <a:ext cx="2743200" cy="1996167"/>
          </a:xfrm>
        </p:spPr>
        <p:txBody>
          <a:bodyPr/>
          <a:lstStyle>
            <a:lvl1pPr>
              <a:defRPr sz="1050">
                <a:latin typeface="+mn-lt"/>
              </a:defRPr>
            </a:lvl1pPr>
            <a:lvl2pPr>
              <a:defRPr sz="900">
                <a:latin typeface="+mn-lt"/>
              </a:defRPr>
            </a:lvl2pPr>
            <a:lvl3pPr>
              <a:defRPr sz="825">
                <a:latin typeface="+mn-lt"/>
              </a:defRPr>
            </a:lvl3pPr>
            <a:lvl4pPr>
              <a:defRPr sz="788">
                <a:latin typeface="+mn-lt"/>
              </a:defRPr>
            </a:lvl4pPr>
            <a:lvl5pPr>
              <a:defRPr sz="75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D3E6C5A6-EDAC-314F-5AE5-9564331359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0400" y="1219202"/>
            <a:ext cx="2743200" cy="378371"/>
          </a:xfrm>
        </p:spPr>
        <p:txBody>
          <a:bodyPr/>
          <a:lstStyle>
            <a:lvl1pPr>
              <a:defRPr sz="1200" b="1" i="0">
                <a:latin typeface="+mn-lt"/>
                <a:cs typeface="Arial" panose="020B0604020202020204" pitchFamily="34" charset="0"/>
              </a:defRPr>
            </a:lvl1pPr>
            <a:lvl2pPr marL="0" indent="0">
              <a:buNone/>
              <a:defRPr sz="900"/>
            </a:lvl2pPr>
            <a:lvl3pPr>
              <a:defRPr sz="825"/>
            </a:lvl3pPr>
            <a:lvl4pPr>
              <a:defRPr sz="788"/>
            </a:lvl4pPr>
            <a:lvl5pPr>
              <a:defRPr sz="75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8C2028F-B052-CFFA-DE15-DA4E13A615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72200" y="1757232"/>
            <a:ext cx="2743200" cy="1996167"/>
          </a:xfrm>
        </p:spPr>
        <p:txBody>
          <a:bodyPr/>
          <a:lstStyle>
            <a:lvl1pPr>
              <a:defRPr sz="1050">
                <a:latin typeface="+mn-lt"/>
              </a:defRPr>
            </a:lvl1pPr>
            <a:lvl2pPr>
              <a:defRPr sz="900">
                <a:latin typeface="+mn-lt"/>
              </a:defRPr>
            </a:lvl2pPr>
            <a:lvl3pPr>
              <a:defRPr sz="825">
                <a:latin typeface="+mn-lt"/>
              </a:defRPr>
            </a:lvl3pPr>
            <a:lvl4pPr>
              <a:defRPr sz="788">
                <a:latin typeface="+mn-lt"/>
              </a:defRPr>
            </a:lvl4pPr>
            <a:lvl5pPr>
              <a:defRPr sz="75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BFB600BF-AFD2-4AD7-7C7D-AB04EDAF7D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72200" y="1219202"/>
            <a:ext cx="2743200" cy="378371"/>
          </a:xfrm>
        </p:spPr>
        <p:txBody>
          <a:bodyPr/>
          <a:lstStyle>
            <a:lvl1pPr>
              <a:defRPr sz="1200" b="1" i="0">
                <a:latin typeface="+mn-lt"/>
                <a:cs typeface="Arial" panose="020B0604020202020204" pitchFamily="34" charset="0"/>
              </a:defRPr>
            </a:lvl1pPr>
            <a:lvl2pPr marL="0" indent="0">
              <a:buNone/>
              <a:defRPr sz="900"/>
            </a:lvl2pPr>
            <a:lvl3pPr>
              <a:defRPr sz="825"/>
            </a:lvl3pPr>
            <a:lvl4pPr>
              <a:defRPr sz="788"/>
            </a:lvl4pPr>
            <a:lvl5pPr>
              <a:defRPr sz="75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C60848-68E6-C17F-C22D-EA1FF5F4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50">
            <a:extLst>
              <a:ext uri="{FF2B5EF4-FFF2-40B4-BE49-F238E27FC236}">
                <a16:creationId xmlns:a16="http://schemas.microsoft.com/office/drawing/2014/main" id="{A479D373-550A-277C-9E29-4763D6EF3203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 flipH="1">
            <a:off x="228595" y="3888336"/>
            <a:ext cx="2743199" cy="1745703"/>
          </a:xfrm>
          <a:prstGeom prst="roundRect">
            <a:avLst>
              <a:gd name="adj" fmla="val 2539"/>
            </a:avLst>
          </a:prstGeom>
          <a:solidFill>
            <a:schemeClr val="bg2"/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Picture Placeholder 50">
            <a:extLst>
              <a:ext uri="{FF2B5EF4-FFF2-40B4-BE49-F238E27FC236}">
                <a16:creationId xmlns:a16="http://schemas.microsoft.com/office/drawing/2014/main" id="{E3D0CA9A-9DCA-285D-5947-D27336FE76BA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 flipH="1">
            <a:off x="3200400" y="3888336"/>
            <a:ext cx="2743199" cy="1745703"/>
          </a:xfrm>
          <a:prstGeom prst="roundRect">
            <a:avLst>
              <a:gd name="adj" fmla="val 2539"/>
            </a:avLst>
          </a:prstGeom>
          <a:solidFill>
            <a:schemeClr val="bg2"/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50">
            <a:extLst>
              <a:ext uri="{FF2B5EF4-FFF2-40B4-BE49-F238E27FC236}">
                <a16:creationId xmlns:a16="http://schemas.microsoft.com/office/drawing/2014/main" id="{E04B5877-BF81-42FF-F396-FA19ECC3ECD6}"/>
              </a:ext>
            </a:extLst>
          </p:cNvPr>
          <p:cNvSpPr>
            <a:spLocks noGrp="1"/>
          </p:cNvSpPr>
          <p:nvPr>
            <p:ph type="pic" sz="quarter" idx="67"/>
          </p:nvPr>
        </p:nvSpPr>
        <p:spPr>
          <a:xfrm flipH="1">
            <a:off x="6172200" y="3888336"/>
            <a:ext cx="2743199" cy="1745703"/>
          </a:xfrm>
          <a:prstGeom prst="roundRect">
            <a:avLst>
              <a:gd name="adj" fmla="val 2539"/>
            </a:avLst>
          </a:prstGeom>
          <a:solidFill>
            <a:schemeClr val="bg2"/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0377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6933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96422-C8DF-924F-8112-9D8C7B5A812C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F3401-ECA7-2649-80FC-F935BFA1C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4216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96422-C8DF-924F-8112-9D8C7B5A812C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F3401-ECA7-2649-80FC-F935BFA1C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28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599" y="246888"/>
            <a:ext cx="8689086" cy="9692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588592" y="6286500"/>
            <a:ext cx="326807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996B5273-46EB-4870-A6B0-6E7F43CBD6D0}" type="slidenum">
              <a:rPr lang="en-US" sz="675" smtClean="0">
                <a:solidFill>
                  <a:schemeClr val="tx2"/>
                </a:solidFill>
                <a:latin typeface="+mn-lt"/>
              </a:rPr>
              <a:pPr algn="r"/>
              <a:t>‹#›</a:t>
            </a:fld>
            <a:endParaRPr lang="en-US" sz="1013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A8DB1-B4DD-4F3D-9CAB-994462C51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219201"/>
            <a:ext cx="8686799" cy="44123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A73341-108A-4DC8-92A2-2CA590BB4022}"/>
              </a:ext>
            </a:extLst>
          </p:cNvPr>
          <p:cNvSpPr txBox="1"/>
          <p:nvPr/>
        </p:nvSpPr>
        <p:spPr>
          <a:xfrm>
            <a:off x="228598" y="6286500"/>
            <a:ext cx="1752602" cy="571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z="675">
                <a:solidFill>
                  <a:schemeClr val="tx2"/>
                </a:solidFill>
                <a:latin typeface="+mn-lt"/>
              </a:rPr>
              <a:t>CONFIDENTIAL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641B0E-CDE6-4F1D-B3A5-7CEDD4AA3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597" y="5768976"/>
            <a:ext cx="8686806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5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47FD04F-64FC-CE14-7E6C-AC14EBA406E7}"/>
              </a:ext>
            </a:extLst>
          </p:cNvPr>
          <p:cNvGrpSpPr/>
          <p:nvPr/>
        </p:nvGrpSpPr>
        <p:grpSpPr>
          <a:xfrm>
            <a:off x="0" y="-1204486"/>
            <a:ext cx="9144000" cy="942190"/>
            <a:chOff x="22178" y="-2107474"/>
            <a:chExt cx="12173146" cy="14100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BED3BD-7FCF-DDCD-7ABE-D40D23D18840}"/>
                </a:ext>
              </a:extLst>
            </p:cNvPr>
            <p:cNvSpPr/>
            <p:nvPr/>
          </p:nvSpPr>
          <p:spPr>
            <a:xfrm>
              <a:off x="22178" y="-2107474"/>
              <a:ext cx="2433029" cy="470017"/>
            </a:xfrm>
            <a:prstGeom prst="rect">
              <a:avLst/>
            </a:prstGeom>
            <a:solidFill>
              <a:srgbClr val="A6CB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A59D2D-963F-FC5F-76F8-2685A84DE18E}"/>
                </a:ext>
              </a:extLst>
            </p:cNvPr>
            <p:cNvSpPr/>
            <p:nvPr/>
          </p:nvSpPr>
          <p:spPr>
            <a:xfrm>
              <a:off x="2461791" y="-2107474"/>
              <a:ext cx="2433029" cy="470017"/>
            </a:xfrm>
            <a:prstGeom prst="rect">
              <a:avLst/>
            </a:prstGeom>
            <a:solidFill>
              <a:srgbClr val="71A8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E42FEF-4DE3-0DBB-DA93-5532D44E467D}"/>
                </a:ext>
              </a:extLst>
            </p:cNvPr>
            <p:cNvSpPr/>
            <p:nvPr/>
          </p:nvSpPr>
          <p:spPr>
            <a:xfrm>
              <a:off x="4890575" y="-2107474"/>
              <a:ext cx="2433029" cy="470017"/>
            </a:xfrm>
            <a:prstGeom prst="rect">
              <a:avLst/>
            </a:prstGeom>
            <a:solidFill>
              <a:srgbClr val="3680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13F617-5F5B-ACD6-9D53-086EA767038E}"/>
                </a:ext>
              </a:extLst>
            </p:cNvPr>
            <p:cNvSpPr/>
            <p:nvPr/>
          </p:nvSpPr>
          <p:spPr>
            <a:xfrm>
              <a:off x="7329267" y="-2107474"/>
              <a:ext cx="2433029" cy="470017"/>
            </a:xfrm>
            <a:prstGeom prst="rect">
              <a:avLst/>
            </a:prstGeom>
            <a:solidFill>
              <a:srgbClr val="1457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425CA8-7AB3-EA99-FD7E-62D4B1311CFB}"/>
                </a:ext>
              </a:extLst>
            </p:cNvPr>
            <p:cNvSpPr/>
            <p:nvPr/>
          </p:nvSpPr>
          <p:spPr>
            <a:xfrm>
              <a:off x="9762295" y="-2107474"/>
              <a:ext cx="2433029" cy="470017"/>
            </a:xfrm>
            <a:prstGeom prst="rect">
              <a:avLst/>
            </a:prstGeom>
            <a:solidFill>
              <a:srgbClr val="02355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9C748B-6306-7E6F-B15A-87C022F79C3B}"/>
                </a:ext>
              </a:extLst>
            </p:cNvPr>
            <p:cNvSpPr/>
            <p:nvPr/>
          </p:nvSpPr>
          <p:spPr>
            <a:xfrm>
              <a:off x="22178" y="-1637456"/>
              <a:ext cx="2433029" cy="470016"/>
            </a:xfrm>
            <a:prstGeom prst="rect">
              <a:avLst/>
            </a:prstGeom>
            <a:solidFill>
              <a:srgbClr val="BFDE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ACB2F7-8C1F-6661-CECE-A51272A62D67}"/>
                </a:ext>
              </a:extLst>
            </p:cNvPr>
            <p:cNvSpPr/>
            <p:nvPr/>
          </p:nvSpPr>
          <p:spPr>
            <a:xfrm>
              <a:off x="2461791" y="-1637456"/>
              <a:ext cx="2433029" cy="470016"/>
            </a:xfrm>
            <a:prstGeom prst="rect">
              <a:avLst/>
            </a:prstGeom>
            <a:solidFill>
              <a:srgbClr val="8DBD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832C14-1818-744E-59F5-7E196A22A1E4}"/>
                </a:ext>
              </a:extLst>
            </p:cNvPr>
            <p:cNvSpPr/>
            <p:nvPr/>
          </p:nvSpPr>
          <p:spPr>
            <a:xfrm>
              <a:off x="4890575" y="-1637456"/>
              <a:ext cx="2433029" cy="470016"/>
            </a:xfrm>
            <a:prstGeom prst="rect">
              <a:avLst/>
            </a:prstGeom>
            <a:solidFill>
              <a:srgbClr val="5D91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7986FF-9B19-6DB4-4EFF-7DE6E971E1F0}"/>
                </a:ext>
              </a:extLst>
            </p:cNvPr>
            <p:cNvSpPr/>
            <p:nvPr/>
          </p:nvSpPr>
          <p:spPr>
            <a:xfrm>
              <a:off x="7329267" y="-1637456"/>
              <a:ext cx="2433029" cy="470016"/>
            </a:xfrm>
            <a:prstGeom prst="rect">
              <a:avLst/>
            </a:prstGeom>
            <a:solidFill>
              <a:srgbClr val="2B66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2DE6B9-5479-9F85-19C4-80BEEF56256D}"/>
                </a:ext>
              </a:extLst>
            </p:cNvPr>
            <p:cNvSpPr/>
            <p:nvPr/>
          </p:nvSpPr>
          <p:spPr>
            <a:xfrm>
              <a:off x="9762295" y="-1637456"/>
              <a:ext cx="2433029" cy="470016"/>
            </a:xfrm>
            <a:prstGeom prst="rect">
              <a:avLst/>
            </a:prstGeom>
            <a:solidFill>
              <a:srgbClr val="0F440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F9160E-19C5-F0F9-C653-3E1B8C79F1B8}"/>
                </a:ext>
              </a:extLst>
            </p:cNvPr>
            <p:cNvSpPr/>
            <p:nvPr/>
          </p:nvSpPr>
          <p:spPr>
            <a:xfrm>
              <a:off x="28763" y="-1167440"/>
              <a:ext cx="2433029" cy="470016"/>
            </a:xfrm>
            <a:prstGeom prst="rect">
              <a:avLst/>
            </a:prstGeom>
            <a:solidFill>
              <a:srgbClr val="FFE9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618EDCB-350A-2B73-D4BF-0A47360A524F}"/>
                </a:ext>
              </a:extLst>
            </p:cNvPr>
            <p:cNvSpPr/>
            <p:nvPr/>
          </p:nvSpPr>
          <p:spPr>
            <a:xfrm>
              <a:off x="2461791" y="-1167440"/>
              <a:ext cx="2433029" cy="470016"/>
            </a:xfrm>
            <a:prstGeom prst="rect">
              <a:avLst/>
            </a:prstGeom>
            <a:solidFill>
              <a:srgbClr val="FBCB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16AC3D-AE68-5D97-B0D7-72F51120ECBE}"/>
                </a:ext>
              </a:extLst>
            </p:cNvPr>
            <p:cNvSpPr/>
            <p:nvPr/>
          </p:nvSpPr>
          <p:spPr>
            <a:xfrm>
              <a:off x="4890575" y="-1167440"/>
              <a:ext cx="2433029" cy="470016"/>
            </a:xfrm>
            <a:prstGeom prst="rect">
              <a:avLst/>
            </a:prstGeom>
            <a:solidFill>
              <a:srgbClr val="EC9F0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0989396-46DC-4E35-49EE-CF1F6C7A7E09}"/>
                </a:ext>
              </a:extLst>
            </p:cNvPr>
            <p:cNvSpPr/>
            <p:nvPr/>
          </p:nvSpPr>
          <p:spPr>
            <a:xfrm>
              <a:off x="7329267" y="-1167440"/>
              <a:ext cx="2433029" cy="470016"/>
            </a:xfrm>
            <a:prstGeom prst="rect">
              <a:avLst/>
            </a:prstGeom>
            <a:solidFill>
              <a:srgbClr val="C673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93C799-4C4D-A437-E150-353C52FA92FE}"/>
                </a:ext>
              </a:extLst>
            </p:cNvPr>
            <p:cNvSpPr/>
            <p:nvPr/>
          </p:nvSpPr>
          <p:spPr>
            <a:xfrm>
              <a:off x="9762295" y="-1167440"/>
              <a:ext cx="2433029" cy="470016"/>
            </a:xfrm>
            <a:prstGeom prst="rect">
              <a:avLst/>
            </a:prstGeom>
            <a:solidFill>
              <a:srgbClr val="954F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Gilroy Medium" panose="000006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335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1pPr>
      <a:lvl2pPr marL="137160" indent="-137160" algn="l" defTabSz="685800" rtl="0" eaLnBrk="1" latinLnBrk="0" hangingPunct="1">
        <a:lnSpc>
          <a:spcPct val="100000"/>
        </a:lnSpc>
        <a:spcBef>
          <a:spcPts val="450"/>
        </a:spcBef>
        <a:buClr>
          <a:schemeClr val="accent1"/>
        </a:buClr>
        <a:buFont typeface="Arial" panose="020B0604020202020204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-13716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Char char="–"/>
        <a:defRPr sz="900" kern="1200">
          <a:solidFill>
            <a:schemeClr val="tx2"/>
          </a:solidFill>
          <a:latin typeface="+mn-lt"/>
          <a:ea typeface="+mn-ea"/>
          <a:cs typeface="+mn-cs"/>
        </a:defRPr>
      </a:lvl3pPr>
      <a:lvl4pPr marL="411480" indent="-13716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Char char="•"/>
        <a:defRPr sz="825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-137160" algn="l" defTabSz="685800" rtl="0" eaLnBrk="1" latinLnBrk="0" hangingPunct="1">
        <a:lnSpc>
          <a:spcPct val="100000"/>
        </a:lnSpc>
        <a:spcBef>
          <a:spcPts val="450"/>
        </a:spcBef>
        <a:buClr>
          <a:schemeClr val="tx2">
            <a:lumMod val="60000"/>
            <a:lumOff val="40000"/>
          </a:schemeClr>
        </a:buClr>
        <a:buFont typeface="Arial" panose="020B0604020202020204" pitchFamily="34" charset="0"/>
        <a:buChar char="–"/>
        <a:defRPr sz="788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76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2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audio" Target="../media/media1.m4a"/><Relationship Id="rId7" Type="http://schemas.openxmlformats.org/officeDocument/2006/relationships/image" Target="../media/image25.jpe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4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Layout" Target="../slideLayouts/slideLayout77.xml"/><Relationship Id="rId7" Type="http://schemas.openxmlformats.org/officeDocument/2006/relationships/diagramLayout" Target="../diagrams/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Data" Target="../diagrams/data2.xml"/><Relationship Id="rId11" Type="http://schemas.openxmlformats.org/officeDocument/2006/relationships/image" Target="../media/image26.png"/><Relationship Id="rId5" Type="http://schemas.openxmlformats.org/officeDocument/2006/relationships/image" Target="../media/image24.jpeg"/><Relationship Id="rId10" Type="http://schemas.microsoft.com/office/2007/relationships/diagramDrawing" Target="../diagrams/drawing2.xml"/><Relationship Id="rId4" Type="http://schemas.openxmlformats.org/officeDocument/2006/relationships/notesSlide" Target="../notesSlides/notesSlide10.xml"/><Relationship Id="rId9" Type="http://schemas.openxmlformats.org/officeDocument/2006/relationships/diagramColors" Target="../diagrams/colors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7" Type="http://schemas.openxmlformats.org/officeDocument/2006/relationships/image" Target="../media/image2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7.jpeg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7" Type="http://schemas.openxmlformats.org/officeDocument/2006/relationships/image" Target="../media/image2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8.jpeg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7" Type="http://schemas.openxmlformats.org/officeDocument/2006/relationships/image" Target="../media/image2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9.jpeg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77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6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6.png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6.png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7" Type="http://schemas.openxmlformats.org/officeDocument/2006/relationships/image" Target="../media/image2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4.jpeg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7" Type="http://schemas.openxmlformats.org/officeDocument/2006/relationships/image" Target="../media/image2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5.jpeg"/><Relationship Id="rId5" Type="http://schemas.openxmlformats.org/officeDocument/2006/relationships/image" Target="../media/image24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57313F-AE78-B614-80F1-A83E2FAAB3B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5000"/>
          </a:blip>
          <a:srcRect l="10222" r="14778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609601"/>
            <a:ext cx="6507166" cy="3200400"/>
          </a:xfrm>
        </p:spPr>
        <p:txBody>
          <a:bodyPr>
            <a:normAutofit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Book Summarization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Generative 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0"/>
            <a:ext cx="6507166" cy="2568388"/>
          </a:xfrm>
        </p:spPr>
        <p:txBody>
          <a:bodyPr>
            <a:normAutofit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with BART and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Practicum-II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Professor.Christy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Pearson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 University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Avinash Gorrepati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Audio 39">
            <a:extLst>
              <a:ext uri="{FF2B5EF4-FFF2-40B4-BE49-F238E27FC236}">
                <a16:creationId xmlns:a16="http://schemas.microsoft.com/office/drawing/2014/main" id="{029CD32A-A028-71D6-1A19-70AA3BA422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89"/>
    </mc:Choice>
    <mc:Fallback xmlns="">
      <p:transition spd="slow" advTm="33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468582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 &amp; Future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7087F5-5143-C0AC-F4DF-A7AF75D2F2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6271672"/>
              </p:ext>
            </p:extLst>
          </p:nvPr>
        </p:nvGraphicFramePr>
        <p:xfrm>
          <a:off x="856059" y="2286000"/>
          <a:ext cx="74295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1" name="Audio 30">
            <a:extLst>
              <a:ext uri="{FF2B5EF4-FFF2-40B4-BE49-F238E27FC236}">
                <a16:creationId xmlns:a16="http://schemas.microsoft.com/office/drawing/2014/main" id="{A2835424-FE66-31FF-9A10-CED8AB0258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55"/>
    </mc:Choice>
    <mc:Fallback xmlns="">
      <p:transition spd="slow" advTm="196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colored book">
            <a:extLst>
              <a:ext uri="{FF2B5EF4-FFF2-40B4-BE49-F238E27FC236}">
                <a16:creationId xmlns:a16="http://schemas.microsoft.com/office/drawing/2014/main" id="{B98326C0-5C56-BB03-3280-6D55C3053B4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5000"/>
          </a:blip>
          <a:srcRect l="3122" r="7547" b="2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>
            <a:normAutofit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2666999"/>
            <a:ext cx="7429499" cy="312420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 sz="18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book summarization faces critical challenges: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Extractive Methods: Copy sentences verbatim</a:t>
            </a:r>
          </a:p>
          <a:p>
            <a:pPr lvl="2">
              <a:lnSpc>
                <a:spcPct val="90000"/>
              </a:lnSpc>
              <a:defRPr sz="1400"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 to capture narrative flow and context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Abstractive Methods: Generate new text</a:t>
            </a:r>
          </a:p>
          <a:p>
            <a:pPr lvl="2">
              <a:lnSpc>
                <a:spcPct val="90000"/>
              </a:lnSpc>
              <a:defRPr sz="1400"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 lack factual accuracy and coherence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Long-Form Text Challenge:</a:t>
            </a:r>
          </a:p>
          <a:p>
            <a:pPr lvl="2">
              <a:lnSpc>
                <a:spcPct val="90000"/>
              </a:lnSpc>
              <a:defRPr sz="1400"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models limited to short sequences (~512 tokens)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90000"/>
              </a:lnSpc>
              <a:defRPr sz="1400"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Books contain 50,000-100,000 words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 sz="1800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 sz="18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Abstractive summaries that are accurate, coherent, and contextual</a:t>
            </a:r>
          </a:p>
        </p:txBody>
      </p:sp>
      <p:pic>
        <p:nvPicPr>
          <p:cNvPr id="21" name="Audio 20">
            <a:extLst>
              <a:ext uri="{FF2B5EF4-FFF2-40B4-BE49-F238E27FC236}">
                <a16:creationId xmlns:a16="http://schemas.microsoft.com/office/drawing/2014/main" id="{F00636B7-6C8D-3DF1-87E8-08FB38229E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09"/>
    </mc:Choice>
    <mc:Fallback xmlns="">
      <p:transition spd="slow" advTm="48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0D9687-7922-E3BE-47EB-F817D5C3BCA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5000"/>
          </a:blip>
          <a:srcRect l="18151" r="6849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>
            <a:normAutofit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2666999"/>
            <a:ext cx="7429499" cy="312420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 sz="18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with Pre-trained Transformers: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BART (Bidirectional Auto-Regressive Transformer)</a:t>
            </a:r>
          </a:p>
          <a:p>
            <a:pPr lvl="2">
              <a:lnSpc>
                <a:spcPct val="90000"/>
              </a:lnSpc>
              <a:defRPr sz="1400"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407M parameters, pre-trained on news articles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(Low-Rank Adaptation) Fine-tuning</a:t>
            </a:r>
          </a:p>
          <a:p>
            <a:pPr lvl="2">
              <a:lnSpc>
                <a:spcPct val="90000"/>
              </a:lnSpc>
              <a:defRPr sz="1400"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Parameter-efficient: Only 0.58% of model trainable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90000"/>
              </a:lnSpc>
              <a:defRPr sz="1400"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time: ~1 hour (vs days for full fine-tuning)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 sz="1800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 sz="18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2,193 high-quality book-summary pairs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Sources: Project Gutenberg, CMU Book Summary Dataset</a:t>
            </a:r>
          </a:p>
        </p:txBody>
      </p:sp>
      <p:pic>
        <p:nvPicPr>
          <p:cNvPr id="25" name="Audio 24">
            <a:extLst>
              <a:ext uri="{FF2B5EF4-FFF2-40B4-BE49-F238E27FC236}">
                <a16:creationId xmlns:a16="http://schemas.microsoft.com/office/drawing/2014/main" id="{2443C2AA-C345-C3DB-F48F-078365B500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75"/>
    </mc:Choice>
    <mc:Fallback xmlns="">
      <p:transition spd="slow" advTm="54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gital cubes design">
            <a:extLst>
              <a:ext uri="{FF2B5EF4-FFF2-40B4-BE49-F238E27FC236}">
                <a16:creationId xmlns:a16="http://schemas.microsoft.com/office/drawing/2014/main" id="{D82089AA-994A-D2CA-6389-2EF4E3C551B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5000"/>
          </a:blip>
          <a:srcRect/>
          <a:stretch>
            <a:fillRect/>
          </a:stretch>
        </p:blipFill>
        <p:spPr>
          <a:xfrm>
            <a:off x="0" y="251022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>
            <a:normAutofit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Timeline &amp;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2666999"/>
            <a:ext cx="7429499" cy="312420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defRPr sz="18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8-Week Structured Approach: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Weeks 1-2: Literature Review &amp; Data Collection</a:t>
            </a:r>
          </a:p>
          <a:p>
            <a:pPr lvl="2">
              <a:lnSpc>
                <a:spcPct val="90000"/>
              </a:lnSpc>
              <a:defRPr sz="1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17,456 books collected, 2,193 high-quality validated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3: Baseline Model (LED)</a:t>
            </a:r>
          </a:p>
          <a:p>
            <a:pPr lvl="2">
              <a:lnSpc>
                <a:spcPct val="90000"/>
              </a:lnSpc>
              <a:defRPr sz="1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ROUGE-1: 0.000  (wrong architecture)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4: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Fine-tuning Experiments</a:t>
            </a:r>
          </a:p>
          <a:p>
            <a:pPr lvl="2">
              <a:lnSpc>
                <a:spcPct val="90000"/>
              </a:lnSpc>
              <a:defRPr sz="1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multiple configurations and ranks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5: BART Implementation </a:t>
            </a:r>
          </a:p>
          <a:p>
            <a:pPr lvl="2">
              <a:lnSpc>
                <a:spcPct val="90000"/>
              </a:lnSpc>
              <a:defRPr sz="1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ROUGE-1: 0.211,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BERTScore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0.82 (Best Model)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6: Advanced Evaluation &amp; Analysis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7: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Deployment</a:t>
            </a: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2C222DB4-38C5-5238-A8D5-260F9822A4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37"/>
    </mc:Choice>
    <mc:Fallback xmlns="">
      <p:transition spd="slow" advTm="65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Pipeline &amp; Processing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0E38502-D613-8C67-BA25-AEB5A3702B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466473"/>
              </p:ext>
            </p:extLst>
          </p:nvPr>
        </p:nvGraphicFramePr>
        <p:xfrm>
          <a:off x="818348" y="2060898"/>
          <a:ext cx="7511472" cy="4041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0" name="Audio 29">
            <a:extLst>
              <a:ext uri="{FF2B5EF4-FFF2-40B4-BE49-F238E27FC236}">
                <a16:creationId xmlns:a16="http://schemas.microsoft.com/office/drawing/2014/main" id="{847F57BB-625B-0AD5-A96B-542F1DE0D5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58"/>
    </mc:Choice>
    <mc:Fallback xmlns="">
      <p:transition spd="slow" advTm="50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370" y="0"/>
            <a:ext cx="7027065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56636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516" y="643467"/>
            <a:ext cx="3255017" cy="5571064"/>
          </a:xfrm>
        </p:spPr>
        <p:txBody>
          <a:bodyPr anchor="ctr"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 &amp;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374" y="643467"/>
            <a:ext cx="3391110" cy="557106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 sz="1800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BART +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Architecture: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Base: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-large-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(407M parameters)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Configuration:</a:t>
            </a:r>
          </a:p>
          <a:p>
            <a:pPr lvl="2">
              <a:lnSpc>
                <a:spcPct val="90000"/>
              </a:lnSpc>
              <a:defRPr sz="1400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Rank: 16, Alpha: 32</a:t>
            </a:r>
          </a:p>
          <a:p>
            <a:pPr lvl="2">
              <a:lnSpc>
                <a:spcPct val="90000"/>
              </a:lnSpc>
              <a:defRPr sz="1400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Target: Attention layers (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q_proj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v_proj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k_proj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>
              <a:lnSpc>
                <a:spcPct val="90000"/>
              </a:lnSpc>
              <a:defRPr sz="1400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Trainable: 2.36M parameters (0.58%)</a:t>
            </a:r>
          </a:p>
          <a:p>
            <a:pPr>
              <a:lnSpc>
                <a:spcPct val="90000"/>
              </a:lnSpc>
              <a:defRPr sz="1800"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 sz="1800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Configuration: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Epochs: 5, Learning Rate: 3e-5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size: 1, Gradient Accumulation: 8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Device: Apple Silicon MPS acceleration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Time: 1 hour 3 minutes</a:t>
            </a:r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264BAD02-348E-81F9-DE6F-09DA9BF61B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59"/>
    </mc:Choice>
    <mc:Fallback xmlns="">
      <p:transition spd="slow" advTm="52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634" y="714375"/>
            <a:ext cx="2499716" cy="5076826"/>
          </a:xfrm>
        </p:spPr>
        <p:txBody>
          <a:bodyPr anchor="ctr"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017" y="0"/>
            <a:ext cx="566898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7654" y="3254098"/>
            <a:ext cx="6858000" cy="349805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81752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729784" y="714375"/>
            <a:ext cx="4690313" cy="50768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 sz="1800"/>
            </a:pPr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Model Performance (BART + </a:t>
            </a:r>
            <a:r>
              <a:rPr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Rank 16):</a:t>
            </a:r>
          </a:p>
          <a:p>
            <a:pPr lvl="1">
              <a:lnSpc>
                <a:spcPct val="90000"/>
              </a:lnSpc>
              <a:defRPr sz="1600"/>
            </a:pPr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ROUGE-1: 0.2114 (21% word overlap)</a:t>
            </a:r>
          </a:p>
          <a:p>
            <a:pPr lvl="1">
              <a:lnSpc>
                <a:spcPct val="90000"/>
              </a:lnSpc>
              <a:defRPr sz="1600"/>
            </a:pPr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ROUGE-2: 0.0279 (3% bigram overlap)</a:t>
            </a:r>
          </a:p>
          <a:p>
            <a:pPr lvl="1">
              <a:lnSpc>
                <a:spcPct val="90000"/>
              </a:lnSpc>
              <a:defRPr sz="1600"/>
            </a:pPr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ROUGE-L: 0.1280 (13% longest sequence)</a:t>
            </a:r>
          </a:p>
          <a:p>
            <a:pPr lvl="1">
              <a:lnSpc>
                <a:spcPct val="90000"/>
              </a:lnSpc>
              <a:defRPr sz="1600"/>
            </a:pPr>
            <a:r>
              <a:rPr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BERTScore</a:t>
            </a:r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F1: 0.8195 ⭐ (82% semantic similarity)</a:t>
            </a:r>
          </a:p>
          <a:p>
            <a:pPr>
              <a:lnSpc>
                <a:spcPct val="90000"/>
              </a:lnSpc>
              <a:defRPr sz="1800"/>
            </a:pP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 sz="1800"/>
            </a:pPr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Comparison:</a:t>
            </a:r>
          </a:p>
          <a:p>
            <a:pPr lvl="1">
              <a:lnSpc>
                <a:spcPct val="90000"/>
              </a:lnSpc>
              <a:defRPr sz="1600"/>
            </a:pPr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 Baseline: ROUGE-1: 0.000 ❌</a:t>
            </a:r>
          </a:p>
          <a:p>
            <a:pPr lvl="1">
              <a:lnSpc>
                <a:spcPct val="90000"/>
              </a:lnSpc>
              <a:defRPr sz="1600"/>
            </a:pPr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BART + </a:t>
            </a:r>
            <a:r>
              <a:rPr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(Rank 16): ROUGE-1: 0.211 ✅</a:t>
            </a:r>
          </a:p>
          <a:p>
            <a:pPr lvl="1">
              <a:lnSpc>
                <a:spcPct val="90000"/>
              </a:lnSpc>
              <a:defRPr sz="1600"/>
            </a:pPr>
            <a:r>
              <a:rPr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BART Improved (Rank 32): ROUGE-1: 0.007 ❌ (Overfitting)</a:t>
            </a:r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D862731B-DA93-C0B6-F282-49C10E6C29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20"/>
    </mc:Choice>
    <mc:Fallback xmlns="">
      <p:transition spd="slow" advTm="56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7732" y="609600"/>
            <a:ext cx="5057825" cy="1905000"/>
          </a:xfrm>
        </p:spPr>
        <p:txBody>
          <a:bodyPr>
            <a:normAutofit/>
          </a:bodyPr>
          <a:lstStyle/>
          <a:p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Demo</a:t>
            </a:r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DBD10879-24C8-6CB5-4649-646B36676B9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204" r="41013"/>
          <a:stretch>
            <a:fillRect/>
          </a:stretch>
        </p:blipFill>
        <p:spPr>
          <a:xfrm>
            <a:off x="193192" y="10"/>
            <a:ext cx="2609642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732" y="2666999"/>
            <a:ext cx="5285133" cy="341574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 sz="18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7: Interactive Web Application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Three-Tab Interface:</a:t>
            </a:r>
          </a:p>
          <a:p>
            <a:pPr lvl="2">
              <a:lnSpc>
                <a:spcPct val="90000"/>
              </a:lnSpc>
              <a:defRPr sz="1400"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Summarize: Generate summaries with any model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90000"/>
              </a:lnSpc>
              <a:defRPr sz="1400"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Compare: Side-by-side model comparison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90000"/>
              </a:lnSpc>
              <a:defRPr sz="1400"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Metrics: Performance visualization dashboard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 sz="1800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 sz="18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.txt or .pdf files for summarization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Adjustable parameters (length, beam search, etc.)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metrics (ROUGE,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BERTScore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visualizations</a:t>
            </a:r>
          </a:p>
        </p:txBody>
      </p:sp>
      <p:pic>
        <p:nvPicPr>
          <p:cNvPr id="15" name="Audio 14">
            <a:extLst>
              <a:ext uri="{FF2B5EF4-FFF2-40B4-BE49-F238E27FC236}">
                <a16:creationId xmlns:a16="http://schemas.microsoft.com/office/drawing/2014/main" id="{A64FC1BB-4BE7-4019-D83A-8D4FA6B073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32"/>
    </mc:Choice>
    <mc:Fallback xmlns="">
      <p:transition spd="slow" advTm="54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7732" y="609600"/>
            <a:ext cx="5057825" cy="1905000"/>
          </a:xfrm>
        </p:spPr>
        <p:txBody>
          <a:bodyPr>
            <a:normAutofit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Contributions &amp; Learnings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6D920-6E3F-1868-7AA3-66B83D74B1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733" r="55863"/>
          <a:stretch>
            <a:fillRect/>
          </a:stretch>
        </p:blipFill>
        <p:spPr>
          <a:xfrm>
            <a:off x="193192" y="10"/>
            <a:ext cx="2609642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732" y="2666999"/>
            <a:ext cx="5285133" cy="341574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 sz="18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Contributions: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applied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book summarization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82% semantic similarity with parameter-efficient training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pipeline: Data → Training → Deployment</a:t>
            </a:r>
          </a:p>
          <a:p>
            <a:pPr>
              <a:lnSpc>
                <a:spcPct val="90000"/>
              </a:lnSpc>
              <a:defRPr sz="1800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 sz="18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Learnings: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reduces compute by 100x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BERTScore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ROUGE for abstractive summarization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selection more critical than size</a:t>
            </a:r>
          </a:p>
          <a:p>
            <a:pPr lvl="1">
              <a:lnSpc>
                <a:spcPct val="90000"/>
              </a:lnSpc>
              <a:defRPr sz="16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 risk: BART Rank 32 worse than Rank 16</a:t>
            </a: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8B5BF467-6A6F-849E-15F7-DB21B2CDE7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85"/>
    </mc:Choice>
    <mc:Fallback xmlns="">
      <p:transition spd="slow" advTm="55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4|1.6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eg"/></Relationships>
</file>

<file path=ppt/theme/theme1.xml><?xml version="1.0" encoding="utf-8"?>
<a:theme xmlns:a="http://schemas.openxmlformats.org/drawingml/2006/main" name="PepsiCo_Rebranded_Theme">
  <a:themeElements>
    <a:clrScheme name="Pepsico Presentation">
      <a:dk1>
        <a:sysClr val="windowText" lastClr="000000"/>
      </a:dk1>
      <a:lt1>
        <a:sysClr val="window" lastClr="FFFFFF"/>
      </a:lt1>
      <a:dk2>
        <a:srgbClr val="023459"/>
      </a:dk2>
      <a:lt2>
        <a:srgbClr val="CFCFCF"/>
      </a:lt2>
      <a:accent1>
        <a:srgbClr val="155798"/>
      </a:accent1>
      <a:accent2>
        <a:srgbClr val="A5CBEE"/>
      </a:accent2>
      <a:accent3>
        <a:srgbClr val="2B660F"/>
      </a:accent3>
      <a:accent4>
        <a:srgbClr val="BFDE7D"/>
      </a:accent4>
      <a:accent5>
        <a:srgbClr val="954F07"/>
      </a:accent5>
      <a:accent6>
        <a:srgbClr val="EC9F0B"/>
      </a:accent6>
      <a:hlink>
        <a:srgbClr val="FBCB5B"/>
      </a:hlink>
      <a:folHlink>
        <a:srgbClr val="FFE9AD"/>
      </a:folHlink>
    </a:clrScheme>
    <a:fontScheme name="PepsiCo2">
      <a:majorFont>
        <a:latin typeface="GT Pressura LCG Black"/>
        <a:ea typeface=""/>
        <a:cs typeface=""/>
      </a:majorFont>
      <a:minorFont>
        <a:latin typeface="Gilroy Medium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epsiCo_Rebranded_Theme" id="{BCCF7156-4062-1945-97E3-B03ABCCC7758}" vid="{767E698A-4EFC-5F46-B605-B3F88F6C375B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PepsiCo_Rebranded_Theme</Template>
  <TotalTime>142</TotalTime>
  <Words>653</Words>
  <Application>Microsoft Macintosh PowerPoint</Application>
  <PresentationFormat>On-screen Show (4:3)</PresentationFormat>
  <Paragraphs>116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Narrow</vt:lpstr>
      <vt:lpstr>Century Gothic</vt:lpstr>
      <vt:lpstr>Gilroy Medium</vt:lpstr>
      <vt:lpstr>GT Pressura LCG Black</vt:lpstr>
      <vt:lpstr>Times New Roman</vt:lpstr>
      <vt:lpstr>PepsiCo_Rebranded_Theme</vt:lpstr>
      <vt:lpstr>Mesh</vt:lpstr>
      <vt:lpstr>Automated Book Summarization using Generative AI</vt:lpstr>
      <vt:lpstr>Problem Statement</vt:lpstr>
      <vt:lpstr>Solution Approach</vt:lpstr>
      <vt:lpstr>Project Timeline &amp; Methodology</vt:lpstr>
      <vt:lpstr>Data Pipeline &amp; Processing</vt:lpstr>
      <vt:lpstr>Model Architecture &amp; Training</vt:lpstr>
      <vt:lpstr>Results &amp; Performance</vt:lpstr>
      <vt:lpstr>Streamlit Application Demo</vt:lpstr>
      <vt:lpstr>Key Contributions &amp; Learnings</vt:lpstr>
      <vt:lpstr>Conclusions &amp; Future 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Gorrepati, Sai Teja</cp:lastModifiedBy>
  <cp:revision>2</cp:revision>
  <dcterms:created xsi:type="dcterms:W3CDTF">2013-01-27T09:14:16Z</dcterms:created>
  <dcterms:modified xsi:type="dcterms:W3CDTF">2025-12-12T04:21:03Z</dcterms:modified>
  <cp:category/>
</cp:coreProperties>
</file>